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6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6" name="Picture 1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147964" y="-1138036"/>
            <a:ext cx="6857998" cy="9134074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1115616" y="764704"/>
            <a:ext cx="6768752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Приглашаем на мастер-класс </a:t>
            </a:r>
          </a:p>
          <a:p>
            <a:pPr algn="ctr"/>
            <a:r>
              <a:rPr lang="ru-RU" sz="3600" b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</a:t>
            </a:r>
            <a:r>
              <a:rPr lang="ru-RU" sz="3600" b="1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Празднична</a:t>
            </a:r>
            <a:r>
              <a:rPr lang="ru-RU" sz="3600" b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я мастерская: </a:t>
            </a:r>
          </a:p>
          <a:p>
            <a:pPr algn="ctr"/>
            <a:r>
              <a:rPr lang="ru-RU" sz="3600" b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украшаем елку </a:t>
            </a:r>
          </a:p>
          <a:p>
            <a:pPr algn="ctr"/>
            <a:r>
              <a:rPr lang="ru-RU" sz="3600" b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 любовью к стране»</a:t>
            </a:r>
            <a:endParaRPr lang="ru-RU" sz="3600" b="1" cap="none" spc="0" dirty="0">
              <a:ln w="12700">
                <a:solidFill>
                  <a:schemeClr val="bg1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95736" y="3068960"/>
            <a:ext cx="2932022" cy="36016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Приближается любимый волшебный праздник Новый год! Главная гостья праздника, конечно, елка. Украшение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елки-это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всегда радость, предвкушение сказки. Мы приглашаем Вас в праздничную мастерскую по изготовлению елочных игрушек из бумаги, ваты, блесток и искусственного снега.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436096" y="4149080"/>
            <a:ext cx="2148736" cy="24448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Вы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научитесь создавать оригинальные елочные 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украшения в традициях русского народа.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 собой иметь хорошее настроение!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42" name="Picture 18" descr="Picture background"/>
          <p:cNvPicPr>
            <a:picLocks noChangeAspect="1" noChangeArrowheads="1"/>
          </p:cNvPicPr>
          <p:nvPr/>
        </p:nvPicPr>
        <p:blipFill>
          <a:blip r:embed="rId3" cstate="print"/>
          <a:srcRect l="39133" t="8596"/>
          <a:stretch>
            <a:fillRect/>
          </a:stretch>
        </p:blipFill>
        <p:spPr bwMode="auto">
          <a:xfrm>
            <a:off x="7452320" y="5270242"/>
            <a:ext cx="1691680" cy="15877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50" name="Picture 26" descr="Picture background"/>
          <p:cNvPicPr>
            <a:picLocks noChangeAspect="1" noChangeArrowheads="1"/>
          </p:cNvPicPr>
          <p:nvPr/>
        </p:nvPicPr>
        <p:blipFill>
          <a:blip r:embed="rId4" cstate="print"/>
          <a:srcRect t="13829" r="8715" b="7151"/>
          <a:stretch>
            <a:fillRect/>
          </a:stretch>
        </p:blipFill>
        <p:spPr bwMode="auto">
          <a:xfrm>
            <a:off x="0" y="3081301"/>
            <a:ext cx="2123728" cy="37766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60" name="Picture 36" descr="https://avatars.mds.yandex.net/i?id=6f90dbda4c85fff1d93152fcb24077ff9deb4890-17993967-images-thumbs&amp;n=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01" y="1636914"/>
            <a:ext cx="2771800" cy="24638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66" name="Picture 42" descr="Picture background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88024" y="2924944"/>
            <a:ext cx="1296144" cy="1296145"/>
          </a:xfrm>
          <a:prstGeom prst="rect">
            <a:avLst/>
          </a:prstGeom>
          <a:noFill/>
        </p:spPr>
      </p:pic>
      <p:pic>
        <p:nvPicPr>
          <p:cNvPr id="33" name="Picture 18" descr="Picture background"/>
          <p:cNvPicPr>
            <a:picLocks noChangeAspect="1" noChangeArrowheads="1"/>
          </p:cNvPicPr>
          <p:nvPr/>
        </p:nvPicPr>
        <p:blipFill>
          <a:blip r:embed="rId7" cstate="print"/>
          <a:srcRect l="39133" t="8596"/>
          <a:stretch>
            <a:fillRect/>
          </a:stretch>
        </p:blipFill>
        <p:spPr bwMode="auto">
          <a:xfrm flipH="1">
            <a:off x="251520" y="1700808"/>
            <a:ext cx="1764704" cy="15877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4" name="Текст 2"/>
          <p:cNvSpPr txBox="1">
            <a:spLocks/>
          </p:cNvSpPr>
          <p:nvPr/>
        </p:nvSpPr>
        <p:spPr>
          <a:xfrm>
            <a:off x="467544" y="0"/>
            <a:ext cx="8060432" cy="620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МОУ СОШ «Образовательный комплекс № 27»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ЦРР-детский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сад № 144 </a:t>
            </a:r>
            <a:r>
              <a:rPr lang="ru-RU" sz="2000" dirty="0" smtClean="0">
                <a:solidFill>
                  <a:schemeClr val="bg1"/>
                </a:solidFill>
              </a:rPr>
              <a:t>г.Ярославль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87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 дудник</dc:creator>
  <cp:lastModifiedBy>79106</cp:lastModifiedBy>
  <cp:revision>8</cp:revision>
  <dcterms:created xsi:type="dcterms:W3CDTF">2025-11-15T12:01:46Z</dcterms:created>
  <dcterms:modified xsi:type="dcterms:W3CDTF">2025-11-15T13:16:12Z</dcterms:modified>
</cp:coreProperties>
</file>