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0" r:id="rId3"/>
    <p:sldId id="271" r:id="rId4"/>
    <p:sldId id="258" r:id="rId5"/>
    <p:sldId id="259" r:id="rId6"/>
    <p:sldId id="260" r:id="rId7"/>
    <p:sldId id="266" r:id="rId8"/>
    <p:sldId id="267" r:id="rId9"/>
    <p:sldId id="268" r:id="rId10"/>
    <p:sldId id="261" r:id="rId11"/>
    <p:sldId id="262" r:id="rId12"/>
    <p:sldId id="273" r:id="rId13"/>
    <p:sldId id="263" r:id="rId14"/>
    <p:sldId id="264" r:id="rId15"/>
    <p:sldId id="265" r:id="rId16"/>
    <p:sldId id="269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5.xml"/><Relationship Id="rId2" Type="http://schemas.openxmlformats.org/officeDocument/2006/relationships/slide" Target="../slides/slide6.xml"/><Relationship Id="rId1" Type="http://schemas.openxmlformats.org/officeDocument/2006/relationships/slide" Target="../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26B670-4902-466F-8EE2-FF095E67D81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55C05E-B245-475A-9E15-94F5610EAB62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1" action="ppaction://hlinksldjump"/>
            </a:rPr>
            <a:t>описание</a:t>
          </a:r>
          <a:endParaRPr lang="ru-RU" dirty="0"/>
        </a:p>
      </dgm:t>
    </dgm:pt>
    <dgm:pt modelId="{D7F725A7-A452-4B1E-87F0-302CE0E38BD1}" type="parTrans" cxnId="{2D5F5826-C8A8-4464-99A8-CCC426D5A9FB}">
      <dgm:prSet/>
      <dgm:spPr/>
      <dgm:t>
        <a:bodyPr/>
        <a:lstStyle/>
        <a:p>
          <a:endParaRPr lang="ru-RU"/>
        </a:p>
      </dgm:t>
    </dgm:pt>
    <dgm:pt modelId="{1D962483-B6D7-4FE0-8250-04A5F0F3715C}" type="sibTrans" cxnId="{2D5F5826-C8A8-4464-99A8-CCC426D5A9FB}">
      <dgm:prSet/>
      <dgm:spPr/>
      <dgm:t>
        <a:bodyPr/>
        <a:lstStyle/>
        <a:p>
          <a:endParaRPr lang="ru-RU"/>
        </a:p>
      </dgm:t>
    </dgm:pt>
    <dgm:pt modelId="{1E108928-4A52-47F1-A24D-96BD2985E5EF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2" action="ppaction://hlinksldjump"/>
            </a:rPr>
            <a:t>интерьер</a:t>
          </a:r>
          <a:endParaRPr lang="ru-RU" dirty="0"/>
        </a:p>
      </dgm:t>
    </dgm:pt>
    <dgm:pt modelId="{BBAA58D9-A284-4625-8BD5-CF03123BF5A4}" type="parTrans" cxnId="{DC45F4C7-5C34-40D1-A9BB-9A8166B6A515}">
      <dgm:prSet/>
      <dgm:spPr/>
      <dgm:t>
        <a:bodyPr/>
        <a:lstStyle/>
        <a:p>
          <a:endParaRPr lang="ru-RU"/>
        </a:p>
      </dgm:t>
    </dgm:pt>
    <dgm:pt modelId="{DFEC8E45-AED3-4660-84A4-20C7C350CFBD}" type="sibTrans" cxnId="{DC45F4C7-5C34-40D1-A9BB-9A8166B6A515}">
      <dgm:prSet/>
      <dgm:spPr/>
      <dgm:t>
        <a:bodyPr/>
        <a:lstStyle/>
        <a:p>
          <a:endParaRPr lang="ru-RU"/>
        </a:p>
      </dgm:t>
    </dgm:pt>
    <dgm:pt modelId="{0CDA5711-B19A-4483-982C-B53AA5801044}">
      <dgm:prSet phldrT="[Текст]"/>
      <dgm:spPr/>
      <dgm:t>
        <a:bodyPr/>
        <a:lstStyle/>
        <a:p>
          <a:r>
            <a:rPr lang="ru-RU" dirty="0" smtClean="0"/>
            <a:t>предмет</a:t>
          </a:r>
        </a:p>
      </dgm:t>
    </dgm:pt>
    <dgm:pt modelId="{3305F711-6F72-4177-93B6-0C4DEC2D9098}" type="parTrans" cxnId="{B70019D1-5CDA-4199-91F4-6E8D459D5894}">
      <dgm:prSet/>
      <dgm:spPr/>
      <dgm:t>
        <a:bodyPr/>
        <a:lstStyle/>
        <a:p>
          <a:endParaRPr lang="ru-RU"/>
        </a:p>
      </dgm:t>
    </dgm:pt>
    <dgm:pt modelId="{EA863159-DE1E-4E7E-BC3E-07FFD495467F}" type="sibTrans" cxnId="{B70019D1-5CDA-4199-91F4-6E8D459D5894}">
      <dgm:prSet/>
      <dgm:spPr/>
      <dgm:t>
        <a:bodyPr/>
        <a:lstStyle/>
        <a:p>
          <a:endParaRPr lang="ru-RU"/>
        </a:p>
      </dgm:t>
    </dgm:pt>
    <dgm:pt modelId="{EC14E15D-D98B-48ED-998F-5372ACDE97BE}">
      <dgm:prSet phldrT="[Текст]"/>
      <dgm:spPr/>
      <dgm:t>
        <a:bodyPr/>
        <a:lstStyle/>
        <a:p>
          <a:r>
            <a:rPr lang="ru-RU" dirty="0" smtClean="0">
              <a:hlinkClick xmlns:r="http://schemas.openxmlformats.org/officeDocument/2006/relationships" r:id="rId3" action="ppaction://hlinksldjump"/>
            </a:rPr>
            <a:t>природа</a:t>
          </a:r>
          <a:endParaRPr lang="ru-RU" dirty="0"/>
        </a:p>
      </dgm:t>
    </dgm:pt>
    <dgm:pt modelId="{0EC56936-02E0-442C-B4FA-04E607068EB9}" type="parTrans" cxnId="{51C1BFFB-02C2-4077-A8C3-6212217BFE90}">
      <dgm:prSet/>
      <dgm:spPr/>
      <dgm:t>
        <a:bodyPr/>
        <a:lstStyle/>
        <a:p>
          <a:endParaRPr lang="ru-RU"/>
        </a:p>
      </dgm:t>
    </dgm:pt>
    <dgm:pt modelId="{24066DB7-B46C-439A-88E9-39D456CF2D23}" type="sibTrans" cxnId="{51C1BFFB-02C2-4077-A8C3-6212217BFE90}">
      <dgm:prSet/>
      <dgm:spPr/>
      <dgm:t>
        <a:bodyPr/>
        <a:lstStyle/>
        <a:p>
          <a:endParaRPr lang="ru-RU"/>
        </a:p>
      </dgm:t>
    </dgm:pt>
    <dgm:pt modelId="{FFF396EB-D4A6-4976-94B8-684D414D40DF}">
      <dgm:prSet phldrT="[Текст]"/>
      <dgm:spPr/>
      <dgm:t>
        <a:bodyPr/>
        <a:lstStyle/>
        <a:p>
          <a:r>
            <a:rPr lang="ru-RU" dirty="0" smtClean="0"/>
            <a:t>человек</a:t>
          </a:r>
        </a:p>
      </dgm:t>
    </dgm:pt>
    <dgm:pt modelId="{E2122F99-8B9E-48C6-A5FB-629CE977DF0E}" type="parTrans" cxnId="{DDBADC59-5A67-4FF5-83C6-2EC9686CDB6C}">
      <dgm:prSet/>
      <dgm:spPr/>
      <dgm:t>
        <a:bodyPr/>
        <a:lstStyle/>
        <a:p>
          <a:endParaRPr lang="ru-RU"/>
        </a:p>
      </dgm:t>
    </dgm:pt>
    <dgm:pt modelId="{3DC48690-CEFF-439D-8649-16F25D335420}" type="sibTrans" cxnId="{DDBADC59-5A67-4FF5-83C6-2EC9686CDB6C}">
      <dgm:prSet/>
      <dgm:spPr/>
      <dgm:t>
        <a:bodyPr/>
        <a:lstStyle/>
        <a:p>
          <a:endParaRPr lang="ru-RU"/>
        </a:p>
      </dgm:t>
    </dgm:pt>
    <dgm:pt modelId="{F39A3967-3BA6-4CEF-A290-7B6A6073E896}">
      <dgm:prSet/>
      <dgm:spPr/>
      <dgm:t>
        <a:bodyPr/>
        <a:lstStyle/>
        <a:p>
          <a:r>
            <a:rPr lang="ru-RU" dirty="0" smtClean="0"/>
            <a:t>памятник</a:t>
          </a:r>
          <a:endParaRPr lang="ru-RU" dirty="0"/>
        </a:p>
      </dgm:t>
    </dgm:pt>
    <dgm:pt modelId="{1736643B-B155-4009-BA84-AC485A8F07B6}" type="parTrans" cxnId="{D87315D2-CF72-4F87-BD23-C24B775884D9}">
      <dgm:prSet/>
      <dgm:spPr/>
      <dgm:t>
        <a:bodyPr/>
        <a:lstStyle/>
        <a:p>
          <a:endParaRPr lang="ru-RU"/>
        </a:p>
      </dgm:t>
    </dgm:pt>
    <dgm:pt modelId="{D598A0A9-B2A3-485E-A408-CB4AD9B70628}" type="sibTrans" cxnId="{D87315D2-CF72-4F87-BD23-C24B775884D9}">
      <dgm:prSet/>
      <dgm:spPr/>
      <dgm:t>
        <a:bodyPr/>
        <a:lstStyle/>
        <a:p>
          <a:endParaRPr lang="ru-RU"/>
        </a:p>
      </dgm:t>
    </dgm:pt>
    <dgm:pt modelId="{BB937BE2-06AA-4797-BD8D-C857D6C64DF5}">
      <dgm:prSet/>
      <dgm:spPr/>
      <dgm:t>
        <a:bodyPr/>
        <a:lstStyle/>
        <a:p>
          <a:r>
            <a:rPr lang="ru-RU" smtClean="0"/>
            <a:t>животное</a:t>
          </a:r>
          <a:endParaRPr lang="ru-RU" dirty="0" smtClean="0"/>
        </a:p>
      </dgm:t>
    </dgm:pt>
    <dgm:pt modelId="{5DFEBB9A-AE51-473B-85D2-CE7157C12434}" type="parTrans" cxnId="{3B50DF21-7010-4D1F-8A1C-31AB46120B66}">
      <dgm:prSet/>
      <dgm:spPr/>
      <dgm:t>
        <a:bodyPr/>
        <a:lstStyle/>
        <a:p>
          <a:endParaRPr lang="ru-RU"/>
        </a:p>
      </dgm:t>
    </dgm:pt>
    <dgm:pt modelId="{1CA35337-EA20-4FFD-AB03-D4CF7D7A5460}" type="sibTrans" cxnId="{3B50DF21-7010-4D1F-8A1C-31AB46120B66}">
      <dgm:prSet/>
      <dgm:spPr/>
      <dgm:t>
        <a:bodyPr/>
        <a:lstStyle/>
        <a:p>
          <a:endParaRPr lang="ru-RU"/>
        </a:p>
      </dgm:t>
    </dgm:pt>
    <dgm:pt modelId="{DAA4033B-4809-4331-AF29-025BFD938D13}">
      <dgm:prSet custT="1"/>
      <dgm:spPr/>
      <dgm:t>
        <a:bodyPr/>
        <a:lstStyle/>
        <a:p>
          <a:r>
            <a:rPr lang="ru-RU" sz="1400" dirty="0" smtClean="0"/>
            <a:t>архитектурное</a:t>
          </a:r>
        </a:p>
        <a:p>
          <a:r>
            <a:rPr lang="ru-RU" sz="1400" dirty="0" smtClean="0"/>
            <a:t>сооружение</a:t>
          </a:r>
          <a:endParaRPr lang="ru-RU" sz="1400" dirty="0"/>
        </a:p>
      </dgm:t>
    </dgm:pt>
    <dgm:pt modelId="{0BCA6F62-EBBC-475A-9D76-506C5455DE77}" type="parTrans" cxnId="{FB325588-6D8B-45CB-8FA3-D8089F56B32A}">
      <dgm:prSet/>
      <dgm:spPr/>
      <dgm:t>
        <a:bodyPr/>
        <a:lstStyle/>
        <a:p>
          <a:endParaRPr lang="ru-RU"/>
        </a:p>
      </dgm:t>
    </dgm:pt>
    <dgm:pt modelId="{F2B22EC4-77B4-4ECF-8444-F5A0BBA96F32}" type="sibTrans" cxnId="{FB325588-6D8B-45CB-8FA3-D8089F56B32A}">
      <dgm:prSet/>
      <dgm:spPr/>
      <dgm:t>
        <a:bodyPr/>
        <a:lstStyle/>
        <a:p>
          <a:endParaRPr lang="ru-RU"/>
        </a:p>
      </dgm:t>
    </dgm:pt>
    <dgm:pt modelId="{42FBA3C3-057A-4938-B813-4CDF0238A075}">
      <dgm:prSet/>
      <dgm:spPr/>
      <dgm:t>
        <a:bodyPr/>
        <a:lstStyle/>
        <a:p>
          <a:endParaRPr lang="ru-RU"/>
        </a:p>
      </dgm:t>
    </dgm:pt>
    <dgm:pt modelId="{A4F60191-6AEF-4229-8AA1-4C7A47C54D71}" type="parTrans" cxnId="{35A5C03F-4812-482E-A531-17985A82D7DD}">
      <dgm:prSet/>
      <dgm:spPr/>
      <dgm:t>
        <a:bodyPr/>
        <a:lstStyle/>
        <a:p>
          <a:endParaRPr lang="ru-RU"/>
        </a:p>
      </dgm:t>
    </dgm:pt>
    <dgm:pt modelId="{B1234744-7976-41C9-81AC-59104ABD20CF}" type="sibTrans" cxnId="{35A5C03F-4812-482E-A531-17985A82D7DD}">
      <dgm:prSet/>
      <dgm:spPr/>
      <dgm:t>
        <a:bodyPr/>
        <a:lstStyle/>
        <a:p>
          <a:endParaRPr lang="ru-RU"/>
        </a:p>
      </dgm:t>
    </dgm:pt>
    <dgm:pt modelId="{15D35582-B9CE-41BE-BEFE-02B20A53F87F}">
      <dgm:prSet/>
      <dgm:spPr/>
      <dgm:t>
        <a:bodyPr/>
        <a:lstStyle/>
        <a:p>
          <a:r>
            <a:rPr lang="ru-RU" smtClean="0"/>
            <a:t>действие</a:t>
          </a:r>
          <a:endParaRPr lang="ru-RU" dirty="0" smtClean="0"/>
        </a:p>
      </dgm:t>
    </dgm:pt>
    <dgm:pt modelId="{BC432198-DB95-436B-9BF3-EB0A135DB4FE}" type="parTrans" cxnId="{3FD4A225-FB54-4F6E-83E0-0807D49D67B9}">
      <dgm:prSet/>
      <dgm:spPr/>
      <dgm:t>
        <a:bodyPr/>
        <a:lstStyle/>
        <a:p>
          <a:endParaRPr lang="ru-RU"/>
        </a:p>
      </dgm:t>
    </dgm:pt>
    <dgm:pt modelId="{BEC7BEC6-3473-4C6D-80BD-5D0A20D8988F}" type="sibTrans" cxnId="{3FD4A225-FB54-4F6E-83E0-0807D49D67B9}">
      <dgm:prSet/>
      <dgm:spPr/>
      <dgm:t>
        <a:bodyPr/>
        <a:lstStyle/>
        <a:p>
          <a:endParaRPr lang="ru-RU"/>
        </a:p>
      </dgm:t>
    </dgm:pt>
    <dgm:pt modelId="{E7E757CF-9A4F-4CC7-8C1C-6E765EBC4002}" type="pres">
      <dgm:prSet presAssocID="{7D26B670-4902-466F-8EE2-FF095E67D81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50FE96E-0F8F-431F-9E5E-7D9B0E9E544A}" type="pres">
      <dgm:prSet presAssocID="{B655C05E-B245-475A-9E15-94F5610EAB62}" presName="centerShape" presStyleLbl="node0" presStyleIdx="0" presStyleCnt="1" custScaleX="118293" custScaleY="118293"/>
      <dgm:spPr/>
      <dgm:t>
        <a:bodyPr/>
        <a:lstStyle/>
        <a:p>
          <a:endParaRPr lang="ru-RU"/>
        </a:p>
      </dgm:t>
    </dgm:pt>
    <dgm:pt modelId="{F83865D6-878E-4D52-B0AB-812D5873716C}" type="pres">
      <dgm:prSet presAssocID="{BBAA58D9-A284-4625-8BD5-CF03123BF5A4}" presName="Name9" presStyleLbl="parChTrans1D2" presStyleIdx="0" presStyleCnt="8"/>
      <dgm:spPr/>
      <dgm:t>
        <a:bodyPr/>
        <a:lstStyle/>
        <a:p>
          <a:endParaRPr lang="ru-RU"/>
        </a:p>
      </dgm:t>
    </dgm:pt>
    <dgm:pt modelId="{8F907BDE-EEFB-4A5B-9060-73CE7E371327}" type="pres">
      <dgm:prSet presAssocID="{BBAA58D9-A284-4625-8BD5-CF03123BF5A4}" presName="connTx" presStyleLbl="parChTrans1D2" presStyleIdx="0" presStyleCnt="8"/>
      <dgm:spPr/>
      <dgm:t>
        <a:bodyPr/>
        <a:lstStyle/>
        <a:p>
          <a:endParaRPr lang="ru-RU"/>
        </a:p>
      </dgm:t>
    </dgm:pt>
    <dgm:pt modelId="{2D512BE5-96F7-432D-A56F-3338A0805857}" type="pres">
      <dgm:prSet presAssocID="{1E108928-4A52-47F1-A24D-96BD2985E5EF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90065F-095F-4616-A917-91FE141B4695}" type="pres">
      <dgm:prSet presAssocID="{BC432198-DB95-436B-9BF3-EB0A135DB4FE}" presName="Name9" presStyleLbl="parChTrans1D2" presStyleIdx="1" presStyleCnt="8"/>
      <dgm:spPr/>
      <dgm:t>
        <a:bodyPr/>
        <a:lstStyle/>
        <a:p>
          <a:endParaRPr lang="ru-RU"/>
        </a:p>
      </dgm:t>
    </dgm:pt>
    <dgm:pt modelId="{2DC7DE8D-9FB4-4A8B-BCFD-5D32B88228E4}" type="pres">
      <dgm:prSet presAssocID="{BC432198-DB95-436B-9BF3-EB0A135DB4FE}" presName="connTx" presStyleLbl="parChTrans1D2" presStyleIdx="1" presStyleCnt="8"/>
      <dgm:spPr/>
      <dgm:t>
        <a:bodyPr/>
        <a:lstStyle/>
        <a:p>
          <a:endParaRPr lang="ru-RU"/>
        </a:p>
      </dgm:t>
    </dgm:pt>
    <dgm:pt modelId="{797A06FE-972D-40F5-B364-E35C35683C47}" type="pres">
      <dgm:prSet presAssocID="{15D35582-B9CE-41BE-BEFE-02B20A53F87F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6EEA3E-148B-4EBC-9F14-22D5D53B18FB}" type="pres">
      <dgm:prSet presAssocID="{0BCA6F62-EBBC-475A-9D76-506C5455DE77}" presName="Name9" presStyleLbl="parChTrans1D2" presStyleIdx="2" presStyleCnt="8"/>
      <dgm:spPr/>
      <dgm:t>
        <a:bodyPr/>
        <a:lstStyle/>
        <a:p>
          <a:endParaRPr lang="ru-RU"/>
        </a:p>
      </dgm:t>
    </dgm:pt>
    <dgm:pt modelId="{70F63F4F-2FA4-4639-8A40-03747D94C1C4}" type="pres">
      <dgm:prSet presAssocID="{0BCA6F62-EBBC-475A-9D76-506C5455DE77}" presName="connTx" presStyleLbl="parChTrans1D2" presStyleIdx="2" presStyleCnt="8"/>
      <dgm:spPr/>
      <dgm:t>
        <a:bodyPr/>
        <a:lstStyle/>
        <a:p>
          <a:endParaRPr lang="ru-RU"/>
        </a:p>
      </dgm:t>
    </dgm:pt>
    <dgm:pt modelId="{6E37CA0B-B6ED-4A24-871A-0C9C3F2BE3C2}" type="pres">
      <dgm:prSet presAssocID="{DAA4033B-4809-4331-AF29-025BFD938D13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256C2B-99BB-47DD-9325-2142F17E12F0}" type="pres">
      <dgm:prSet presAssocID="{5DFEBB9A-AE51-473B-85D2-CE7157C12434}" presName="Name9" presStyleLbl="parChTrans1D2" presStyleIdx="3" presStyleCnt="8"/>
      <dgm:spPr/>
      <dgm:t>
        <a:bodyPr/>
        <a:lstStyle/>
        <a:p>
          <a:endParaRPr lang="ru-RU"/>
        </a:p>
      </dgm:t>
    </dgm:pt>
    <dgm:pt modelId="{87A03BDE-77D2-407B-8B97-38E3FABACCFA}" type="pres">
      <dgm:prSet presAssocID="{5DFEBB9A-AE51-473B-85D2-CE7157C12434}" presName="connTx" presStyleLbl="parChTrans1D2" presStyleIdx="3" presStyleCnt="8"/>
      <dgm:spPr/>
      <dgm:t>
        <a:bodyPr/>
        <a:lstStyle/>
        <a:p>
          <a:endParaRPr lang="ru-RU"/>
        </a:p>
      </dgm:t>
    </dgm:pt>
    <dgm:pt modelId="{52C630BE-DBF0-4BFB-AA31-07CE0DBDB0F1}" type="pres">
      <dgm:prSet presAssocID="{BB937BE2-06AA-4797-BD8D-C857D6C64DF5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4BF91D-E2A3-4EBD-8F15-7803BFEE8A73}" type="pres">
      <dgm:prSet presAssocID="{1736643B-B155-4009-BA84-AC485A8F07B6}" presName="Name9" presStyleLbl="parChTrans1D2" presStyleIdx="4" presStyleCnt="8"/>
      <dgm:spPr/>
      <dgm:t>
        <a:bodyPr/>
        <a:lstStyle/>
        <a:p>
          <a:endParaRPr lang="ru-RU"/>
        </a:p>
      </dgm:t>
    </dgm:pt>
    <dgm:pt modelId="{5E84F749-4444-42D3-8F5C-5D400DADB248}" type="pres">
      <dgm:prSet presAssocID="{1736643B-B155-4009-BA84-AC485A8F07B6}" presName="connTx" presStyleLbl="parChTrans1D2" presStyleIdx="4" presStyleCnt="8"/>
      <dgm:spPr/>
      <dgm:t>
        <a:bodyPr/>
        <a:lstStyle/>
        <a:p>
          <a:endParaRPr lang="ru-RU"/>
        </a:p>
      </dgm:t>
    </dgm:pt>
    <dgm:pt modelId="{971FE866-E955-4F02-9716-6BA2F15CDBA4}" type="pres">
      <dgm:prSet presAssocID="{F39A3967-3BA6-4CEF-A290-7B6A6073E89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6388F0-E4F7-4E19-9F87-8C8D6156DEF7}" type="pres">
      <dgm:prSet presAssocID="{3305F711-6F72-4177-93B6-0C4DEC2D9098}" presName="Name9" presStyleLbl="parChTrans1D2" presStyleIdx="5" presStyleCnt="8"/>
      <dgm:spPr/>
      <dgm:t>
        <a:bodyPr/>
        <a:lstStyle/>
        <a:p>
          <a:endParaRPr lang="ru-RU"/>
        </a:p>
      </dgm:t>
    </dgm:pt>
    <dgm:pt modelId="{DE7CF9D1-6EFA-445C-9822-16D652C0969E}" type="pres">
      <dgm:prSet presAssocID="{3305F711-6F72-4177-93B6-0C4DEC2D9098}" presName="connTx" presStyleLbl="parChTrans1D2" presStyleIdx="5" presStyleCnt="8"/>
      <dgm:spPr/>
      <dgm:t>
        <a:bodyPr/>
        <a:lstStyle/>
        <a:p>
          <a:endParaRPr lang="ru-RU"/>
        </a:p>
      </dgm:t>
    </dgm:pt>
    <dgm:pt modelId="{14BA4DFC-CD6B-49D2-88C3-4CF86FDF926A}" type="pres">
      <dgm:prSet presAssocID="{0CDA5711-B19A-4483-982C-B53AA5801044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BA3AC5-CE89-4AF2-8696-8394C5A9363C}" type="pres">
      <dgm:prSet presAssocID="{0EC56936-02E0-442C-B4FA-04E607068EB9}" presName="Name9" presStyleLbl="parChTrans1D2" presStyleIdx="6" presStyleCnt="8"/>
      <dgm:spPr/>
      <dgm:t>
        <a:bodyPr/>
        <a:lstStyle/>
        <a:p>
          <a:endParaRPr lang="ru-RU"/>
        </a:p>
      </dgm:t>
    </dgm:pt>
    <dgm:pt modelId="{E7872A43-F01D-4956-8E8A-315381F19870}" type="pres">
      <dgm:prSet presAssocID="{0EC56936-02E0-442C-B4FA-04E607068EB9}" presName="connTx" presStyleLbl="parChTrans1D2" presStyleIdx="6" presStyleCnt="8"/>
      <dgm:spPr/>
      <dgm:t>
        <a:bodyPr/>
        <a:lstStyle/>
        <a:p>
          <a:endParaRPr lang="ru-RU"/>
        </a:p>
      </dgm:t>
    </dgm:pt>
    <dgm:pt modelId="{C3279C4F-890F-4C5D-8BE8-557826C569EC}" type="pres">
      <dgm:prSet presAssocID="{EC14E15D-D98B-48ED-998F-5372ACDE97BE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71B605-3143-4B26-960E-8108E09F3283}" type="pres">
      <dgm:prSet presAssocID="{E2122F99-8B9E-48C6-A5FB-629CE977DF0E}" presName="Name9" presStyleLbl="parChTrans1D2" presStyleIdx="7" presStyleCnt="8"/>
      <dgm:spPr/>
      <dgm:t>
        <a:bodyPr/>
        <a:lstStyle/>
        <a:p>
          <a:endParaRPr lang="ru-RU"/>
        </a:p>
      </dgm:t>
    </dgm:pt>
    <dgm:pt modelId="{A49BF0D8-C6D0-46D4-BE25-D464AB4861ED}" type="pres">
      <dgm:prSet presAssocID="{E2122F99-8B9E-48C6-A5FB-629CE977DF0E}" presName="connTx" presStyleLbl="parChTrans1D2" presStyleIdx="7" presStyleCnt="8"/>
      <dgm:spPr/>
      <dgm:t>
        <a:bodyPr/>
        <a:lstStyle/>
        <a:p>
          <a:endParaRPr lang="ru-RU"/>
        </a:p>
      </dgm:t>
    </dgm:pt>
    <dgm:pt modelId="{56DAFE3A-596E-4ECF-A97A-AD7644C2A821}" type="pres">
      <dgm:prSet presAssocID="{FFF396EB-D4A6-4976-94B8-684D414D40DF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B325588-6D8B-45CB-8FA3-D8089F56B32A}" srcId="{B655C05E-B245-475A-9E15-94F5610EAB62}" destId="{DAA4033B-4809-4331-AF29-025BFD938D13}" srcOrd="2" destOrd="0" parTransId="{0BCA6F62-EBBC-475A-9D76-506C5455DE77}" sibTransId="{F2B22EC4-77B4-4ECF-8444-F5A0BBA96F32}"/>
    <dgm:cxn modelId="{245E9AF7-A9A3-4449-AC6A-BD23F75498DA}" type="presOf" srcId="{BC432198-DB95-436B-9BF3-EB0A135DB4FE}" destId="{2DC7DE8D-9FB4-4A8B-BCFD-5D32B88228E4}" srcOrd="1" destOrd="0" presId="urn:microsoft.com/office/officeart/2005/8/layout/radial1"/>
    <dgm:cxn modelId="{F4D51493-BBB2-4BD2-AF79-CADA9B9C1DB4}" type="presOf" srcId="{15D35582-B9CE-41BE-BEFE-02B20A53F87F}" destId="{797A06FE-972D-40F5-B364-E35C35683C47}" srcOrd="0" destOrd="0" presId="urn:microsoft.com/office/officeart/2005/8/layout/radial1"/>
    <dgm:cxn modelId="{321EAEB4-9FD1-42CB-824A-B00D0E8557F0}" type="presOf" srcId="{0EC56936-02E0-442C-B4FA-04E607068EB9}" destId="{E7872A43-F01D-4956-8E8A-315381F19870}" srcOrd="1" destOrd="0" presId="urn:microsoft.com/office/officeart/2005/8/layout/radial1"/>
    <dgm:cxn modelId="{57C305A7-8B27-4656-A4FE-F04B739099EB}" type="presOf" srcId="{BBAA58D9-A284-4625-8BD5-CF03123BF5A4}" destId="{F83865D6-878E-4D52-B0AB-812D5873716C}" srcOrd="0" destOrd="0" presId="urn:microsoft.com/office/officeart/2005/8/layout/radial1"/>
    <dgm:cxn modelId="{3FD4A225-FB54-4F6E-83E0-0807D49D67B9}" srcId="{B655C05E-B245-475A-9E15-94F5610EAB62}" destId="{15D35582-B9CE-41BE-BEFE-02B20A53F87F}" srcOrd="1" destOrd="0" parTransId="{BC432198-DB95-436B-9BF3-EB0A135DB4FE}" sibTransId="{BEC7BEC6-3473-4C6D-80BD-5D0A20D8988F}"/>
    <dgm:cxn modelId="{DDBADC59-5A67-4FF5-83C6-2EC9686CDB6C}" srcId="{B655C05E-B245-475A-9E15-94F5610EAB62}" destId="{FFF396EB-D4A6-4976-94B8-684D414D40DF}" srcOrd="7" destOrd="0" parTransId="{E2122F99-8B9E-48C6-A5FB-629CE977DF0E}" sibTransId="{3DC48690-CEFF-439D-8649-16F25D335420}"/>
    <dgm:cxn modelId="{D442647D-3758-4931-97EA-EF9A5369D6C2}" type="presOf" srcId="{0BCA6F62-EBBC-475A-9D76-506C5455DE77}" destId="{70F63F4F-2FA4-4639-8A40-03747D94C1C4}" srcOrd="1" destOrd="0" presId="urn:microsoft.com/office/officeart/2005/8/layout/radial1"/>
    <dgm:cxn modelId="{2D5F5826-C8A8-4464-99A8-CCC426D5A9FB}" srcId="{7D26B670-4902-466F-8EE2-FF095E67D81D}" destId="{B655C05E-B245-475A-9E15-94F5610EAB62}" srcOrd="0" destOrd="0" parTransId="{D7F725A7-A452-4B1E-87F0-302CE0E38BD1}" sibTransId="{1D962483-B6D7-4FE0-8250-04A5F0F3715C}"/>
    <dgm:cxn modelId="{35A5C03F-4812-482E-A531-17985A82D7DD}" srcId="{7D26B670-4902-466F-8EE2-FF095E67D81D}" destId="{42FBA3C3-057A-4938-B813-4CDF0238A075}" srcOrd="1" destOrd="0" parTransId="{A4F60191-6AEF-4229-8AA1-4C7A47C54D71}" sibTransId="{B1234744-7976-41C9-81AC-59104ABD20CF}"/>
    <dgm:cxn modelId="{5BCE5E69-64CE-4C27-8F06-7A992FC957D4}" type="presOf" srcId="{DAA4033B-4809-4331-AF29-025BFD938D13}" destId="{6E37CA0B-B6ED-4A24-871A-0C9C3F2BE3C2}" srcOrd="0" destOrd="0" presId="urn:microsoft.com/office/officeart/2005/8/layout/radial1"/>
    <dgm:cxn modelId="{4D8F1AC2-3A20-4F81-BAB8-2B0210219B6A}" type="presOf" srcId="{BC432198-DB95-436B-9BF3-EB0A135DB4FE}" destId="{CC90065F-095F-4616-A917-91FE141B4695}" srcOrd="0" destOrd="0" presId="urn:microsoft.com/office/officeart/2005/8/layout/radial1"/>
    <dgm:cxn modelId="{2DB542F3-3951-4ED6-960D-7BE02E9F8165}" type="presOf" srcId="{E2122F99-8B9E-48C6-A5FB-629CE977DF0E}" destId="{A49BF0D8-C6D0-46D4-BE25-D464AB4861ED}" srcOrd="1" destOrd="0" presId="urn:microsoft.com/office/officeart/2005/8/layout/radial1"/>
    <dgm:cxn modelId="{589605CD-5E42-443B-BF6F-B3F3329E24FF}" type="presOf" srcId="{3305F711-6F72-4177-93B6-0C4DEC2D9098}" destId="{F36388F0-E4F7-4E19-9F87-8C8D6156DEF7}" srcOrd="0" destOrd="0" presId="urn:microsoft.com/office/officeart/2005/8/layout/radial1"/>
    <dgm:cxn modelId="{7B538011-DA15-4B6F-A9B9-33203121C603}" type="presOf" srcId="{1736643B-B155-4009-BA84-AC485A8F07B6}" destId="{0E4BF91D-E2A3-4EBD-8F15-7803BFEE8A73}" srcOrd="0" destOrd="0" presId="urn:microsoft.com/office/officeart/2005/8/layout/radial1"/>
    <dgm:cxn modelId="{DC45F4C7-5C34-40D1-A9BB-9A8166B6A515}" srcId="{B655C05E-B245-475A-9E15-94F5610EAB62}" destId="{1E108928-4A52-47F1-A24D-96BD2985E5EF}" srcOrd="0" destOrd="0" parTransId="{BBAA58D9-A284-4625-8BD5-CF03123BF5A4}" sibTransId="{DFEC8E45-AED3-4660-84A4-20C7C350CFBD}"/>
    <dgm:cxn modelId="{51C88761-4F73-4770-92F5-B5F6EF754B91}" type="presOf" srcId="{5DFEBB9A-AE51-473B-85D2-CE7157C12434}" destId="{46256C2B-99BB-47DD-9325-2142F17E12F0}" srcOrd="0" destOrd="0" presId="urn:microsoft.com/office/officeart/2005/8/layout/radial1"/>
    <dgm:cxn modelId="{66080114-E37A-4FFB-B4E2-A281F9E8CE77}" type="presOf" srcId="{0CDA5711-B19A-4483-982C-B53AA5801044}" destId="{14BA4DFC-CD6B-49D2-88C3-4CF86FDF926A}" srcOrd="0" destOrd="0" presId="urn:microsoft.com/office/officeart/2005/8/layout/radial1"/>
    <dgm:cxn modelId="{E0612ADA-2022-48BB-AF0B-BB066E8AB428}" type="presOf" srcId="{EC14E15D-D98B-48ED-998F-5372ACDE97BE}" destId="{C3279C4F-890F-4C5D-8BE8-557826C569EC}" srcOrd="0" destOrd="0" presId="urn:microsoft.com/office/officeart/2005/8/layout/radial1"/>
    <dgm:cxn modelId="{07A3F06E-6DD4-413B-AF23-D6A9A7FCCBEB}" type="presOf" srcId="{3305F711-6F72-4177-93B6-0C4DEC2D9098}" destId="{DE7CF9D1-6EFA-445C-9822-16D652C0969E}" srcOrd="1" destOrd="0" presId="urn:microsoft.com/office/officeart/2005/8/layout/radial1"/>
    <dgm:cxn modelId="{D87315D2-CF72-4F87-BD23-C24B775884D9}" srcId="{B655C05E-B245-475A-9E15-94F5610EAB62}" destId="{F39A3967-3BA6-4CEF-A290-7B6A6073E896}" srcOrd="4" destOrd="0" parTransId="{1736643B-B155-4009-BA84-AC485A8F07B6}" sibTransId="{D598A0A9-B2A3-485E-A408-CB4AD9B70628}"/>
    <dgm:cxn modelId="{51C1BFFB-02C2-4077-A8C3-6212217BFE90}" srcId="{B655C05E-B245-475A-9E15-94F5610EAB62}" destId="{EC14E15D-D98B-48ED-998F-5372ACDE97BE}" srcOrd="6" destOrd="0" parTransId="{0EC56936-02E0-442C-B4FA-04E607068EB9}" sibTransId="{24066DB7-B46C-439A-88E9-39D456CF2D23}"/>
    <dgm:cxn modelId="{3B50DF21-7010-4D1F-8A1C-31AB46120B66}" srcId="{B655C05E-B245-475A-9E15-94F5610EAB62}" destId="{BB937BE2-06AA-4797-BD8D-C857D6C64DF5}" srcOrd="3" destOrd="0" parTransId="{5DFEBB9A-AE51-473B-85D2-CE7157C12434}" sibTransId="{1CA35337-EA20-4FFD-AB03-D4CF7D7A5460}"/>
    <dgm:cxn modelId="{C83744AF-23E9-4CC3-81EF-B5DF7F122B97}" type="presOf" srcId="{5DFEBB9A-AE51-473B-85D2-CE7157C12434}" destId="{87A03BDE-77D2-407B-8B97-38E3FABACCFA}" srcOrd="1" destOrd="0" presId="urn:microsoft.com/office/officeart/2005/8/layout/radial1"/>
    <dgm:cxn modelId="{C6E30B52-59B1-4A40-ABCB-C5DC357A89E4}" type="presOf" srcId="{B655C05E-B245-475A-9E15-94F5610EAB62}" destId="{250FE96E-0F8F-431F-9E5E-7D9B0E9E544A}" srcOrd="0" destOrd="0" presId="urn:microsoft.com/office/officeart/2005/8/layout/radial1"/>
    <dgm:cxn modelId="{B70019D1-5CDA-4199-91F4-6E8D459D5894}" srcId="{B655C05E-B245-475A-9E15-94F5610EAB62}" destId="{0CDA5711-B19A-4483-982C-B53AA5801044}" srcOrd="5" destOrd="0" parTransId="{3305F711-6F72-4177-93B6-0C4DEC2D9098}" sibTransId="{EA863159-DE1E-4E7E-BC3E-07FFD495467F}"/>
    <dgm:cxn modelId="{E78E1C51-101F-42DD-BFB0-7E5D76D2217D}" type="presOf" srcId="{1736643B-B155-4009-BA84-AC485A8F07B6}" destId="{5E84F749-4444-42D3-8F5C-5D400DADB248}" srcOrd="1" destOrd="0" presId="urn:microsoft.com/office/officeart/2005/8/layout/radial1"/>
    <dgm:cxn modelId="{E3FBB325-22DF-48D3-94E5-F676138C9F61}" type="presOf" srcId="{E2122F99-8B9E-48C6-A5FB-629CE977DF0E}" destId="{2C71B605-3143-4B26-960E-8108E09F3283}" srcOrd="0" destOrd="0" presId="urn:microsoft.com/office/officeart/2005/8/layout/radial1"/>
    <dgm:cxn modelId="{0F1BCA4C-FB9A-413B-AC04-14FF8A0B1755}" type="presOf" srcId="{1E108928-4A52-47F1-A24D-96BD2985E5EF}" destId="{2D512BE5-96F7-432D-A56F-3338A0805857}" srcOrd="0" destOrd="0" presId="urn:microsoft.com/office/officeart/2005/8/layout/radial1"/>
    <dgm:cxn modelId="{6743D3E9-37E5-4F2F-8470-CB29476D2A33}" type="presOf" srcId="{BB937BE2-06AA-4797-BD8D-C857D6C64DF5}" destId="{52C630BE-DBF0-4BFB-AA31-07CE0DBDB0F1}" srcOrd="0" destOrd="0" presId="urn:microsoft.com/office/officeart/2005/8/layout/radial1"/>
    <dgm:cxn modelId="{DF7BE713-1308-4EE7-BA67-69A9150594AE}" type="presOf" srcId="{BBAA58D9-A284-4625-8BD5-CF03123BF5A4}" destId="{8F907BDE-EEFB-4A5B-9060-73CE7E371327}" srcOrd="1" destOrd="0" presId="urn:microsoft.com/office/officeart/2005/8/layout/radial1"/>
    <dgm:cxn modelId="{2B83A5FB-B681-4356-B1FF-71801AA1710C}" type="presOf" srcId="{0EC56936-02E0-442C-B4FA-04E607068EB9}" destId="{07BA3AC5-CE89-4AF2-8696-8394C5A9363C}" srcOrd="0" destOrd="0" presId="urn:microsoft.com/office/officeart/2005/8/layout/radial1"/>
    <dgm:cxn modelId="{20AAB625-FB86-4F0A-B6AB-BEB7E0F7B27A}" type="presOf" srcId="{7D26B670-4902-466F-8EE2-FF095E67D81D}" destId="{E7E757CF-9A4F-4CC7-8C1C-6E765EBC4002}" srcOrd="0" destOrd="0" presId="urn:microsoft.com/office/officeart/2005/8/layout/radial1"/>
    <dgm:cxn modelId="{30A3BF5E-4F20-4075-90BA-870AFF90E493}" type="presOf" srcId="{FFF396EB-D4A6-4976-94B8-684D414D40DF}" destId="{56DAFE3A-596E-4ECF-A97A-AD7644C2A821}" srcOrd="0" destOrd="0" presId="urn:microsoft.com/office/officeart/2005/8/layout/radial1"/>
    <dgm:cxn modelId="{89D0CFFE-5E76-429C-A32E-3256E329B415}" type="presOf" srcId="{0BCA6F62-EBBC-475A-9D76-506C5455DE77}" destId="{FC6EEA3E-148B-4EBC-9F14-22D5D53B18FB}" srcOrd="0" destOrd="0" presId="urn:microsoft.com/office/officeart/2005/8/layout/radial1"/>
    <dgm:cxn modelId="{40348603-0C4B-4E6D-B021-BF19E2017708}" type="presOf" srcId="{F39A3967-3BA6-4CEF-A290-7B6A6073E896}" destId="{971FE866-E955-4F02-9716-6BA2F15CDBA4}" srcOrd="0" destOrd="0" presId="urn:microsoft.com/office/officeart/2005/8/layout/radial1"/>
    <dgm:cxn modelId="{C389DDA9-F823-4AB3-B83D-A8CD89BD3BDB}" type="presParOf" srcId="{E7E757CF-9A4F-4CC7-8C1C-6E765EBC4002}" destId="{250FE96E-0F8F-431F-9E5E-7D9B0E9E544A}" srcOrd="0" destOrd="0" presId="urn:microsoft.com/office/officeart/2005/8/layout/radial1"/>
    <dgm:cxn modelId="{3ABA4F97-EE02-4503-9B66-85B72DC326F9}" type="presParOf" srcId="{E7E757CF-9A4F-4CC7-8C1C-6E765EBC4002}" destId="{F83865D6-878E-4D52-B0AB-812D5873716C}" srcOrd="1" destOrd="0" presId="urn:microsoft.com/office/officeart/2005/8/layout/radial1"/>
    <dgm:cxn modelId="{1D89E0BF-02E8-456F-9EAE-491CF0459E43}" type="presParOf" srcId="{F83865D6-878E-4D52-B0AB-812D5873716C}" destId="{8F907BDE-EEFB-4A5B-9060-73CE7E371327}" srcOrd="0" destOrd="0" presId="urn:microsoft.com/office/officeart/2005/8/layout/radial1"/>
    <dgm:cxn modelId="{ECEA9E4D-5ADA-4520-8F1F-ACB4ECF2FB41}" type="presParOf" srcId="{E7E757CF-9A4F-4CC7-8C1C-6E765EBC4002}" destId="{2D512BE5-96F7-432D-A56F-3338A0805857}" srcOrd="2" destOrd="0" presId="urn:microsoft.com/office/officeart/2005/8/layout/radial1"/>
    <dgm:cxn modelId="{30C08565-FE64-4627-85CD-8A8473E6721E}" type="presParOf" srcId="{E7E757CF-9A4F-4CC7-8C1C-6E765EBC4002}" destId="{CC90065F-095F-4616-A917-91FE141B4695}" srcOrd="3" destOrd="0" presId="urn:microsoft.com/office/officeart/2005/8/layout/radial1"/>
    <dgm:cxn modelId="{C7C0C367-CF24-4C6F-BC57-841508F8F121}" type="presParOf" srcId="{CC90065F-095F-4616-A917-91FE141B4695}" destId="{2DC7DE8D-9FB4-4A8B-BCFD-5D32B88228E4}" srcOrd="0" destOrd="0" presId="urn:microsoft.com/office/officeart/2005/8/layout/radial1"/>
    <dgm:cxn modelId="{06B3DBA7-26AA-43AB-ADE7-01FD85BA7B7D}" type="presParOf" srcId="{E7E757CF-9A4F-4CC7-8C1C-6E765EBC4002}" destId="{797A06FE-972D-40F5-B364-E35C35683C47}" srcOrd="4" destOrd="0" presId="urn:microsoft.com/office/officeart/2005/8/layout/radial1"/>
    <dgm:cxn modelId="{73E02BB9-3675-4B75-8B86-139333B108BF}" type="presParOf" srcId="{E7E757CF-9A4F-4CC7-8C1C-6E765EBC4002}" destId="{FC6EEA3E-148B-4EBC-9F14-22D5D53B18FB}" srcOrd="5" destOrd="0" presId="urn:microsoft.com/office/officeart/2005/8/layout/radial1"/>
    <dgm:cxn modelId="{34B8F823-504F-4BF0-819E-37D05C9B48C9}" type="presParOf" srcId="{FC6EEA3E-148B-4EBC-9F14-22D5D53B18FB}" destId="{70F63F4F-2FA4-4639-8A40-03747D94C1C4}" srcOrd="0" destOrd="0" presId="urn:microsoft.com/office/officeart/2005/8/layout/radial1"/>
    <dgm:cxn modelId="{522F788C-EEB4-4347-9EEE-75C53AB7DA59}" type="presParOf" srcId="{E7E757CF-9A4F-4CC7-8C1C-6E765EBC4002}" destId="{6E37CA0B-B6ED-4A24-871A-0C9C3F2BE3C2}" srcOrd="6" destOrd="0" presId="urn:microsoft.com/office/officeart/2005/8/layout/radial1"/>
    <dgm:cxn modelId="{60F3FCBF-A787-48C4-BD70-8A53F411B9B6}" type="presParOf" srcId="{E7E757CF-9A4F-4CC7-8C1C-6E765EBC4002}" destId="{46256C2B-99BB-47DD-9325-2142F17E12F0}" srcOrd="7" destOrd="0" presId="urn:microsoft.com/office/officeart/2005/8/layout/radial1"/>
    <dgm:cxn modelId="{65745198-EBFE-4892-A7BC-71152093E34C}" type="presParOf" srcId="{46256C2B-99BB-47DD-9325-2142F17E12F0}" destId="{87A03BDE-77D2-407B-8B97-38E3FABACCFA}" srcOrd="0" destOrd="0" presId="urn:microsoft.com/office/officeart/2005/8/layout/radial1"/>
    <dgm:cxn modelId="{2C5E4463-2E80-4099-9296-F354FEF368BE}" type="presParOf" srcId="{E7E757CF-9A4F-4CC7-8C1C-6E765EBC4002}" destId="{52C630BE-DBF0-4BFB-AA31-07CE0DBDB0F1}" srcOrd="8" destOrd="0" presId="urn:microsoft.com/office/officeart/2005/8/layout/radial1"/>
    <dgm:cxn modelId="{D3840DEA-56DC-4108-BDD4-A3F028D8FE2E}" type="presParOf" srcId="{E7E757CF-9A4F-4CC7-8C1C-6E765EBC4002}" destId="{0E4BF91D-E2A3-4EBD-8F15-7803BFEE8A73}" srcOrd="9" destOrd="0" presId="urn:microsoft.com/office/officeart/2005/8/layout/radial1"/>
    <dgm:cxn modelId="{24D22CFF-2357-4C1C-B076-623A3B06F592}" type="presParOf" srcId="{0E4BF91D-E2A3-4EBD-8F15-7803BFEE8A73}" destId="{5E84F749-4444-42D3-8F5C-5D400DADB248}" srcOrd="0" destOrd="0" presId="urn:microsoft.com/office/officeart/2005/8/layout/radial1"/>
    <dgm:cxn modelId="{3B01E767-0799-41A0-A19F-6DF95D666274}" type="presParOf" srcId="{E7E757CF-9A4F-4CC7-8C1C-6E765EBC4002}" destId="{971FE866-E955-4F02-9716-6BA2F15CDBA4}" srcOrd="10" destOrd="0" presId="urn:microsoft.com/office/officeart/2005/8/layout/radial1"/>
    <dgm:cxn modelId="{58A10888-0A1F-49C6-9F29-2939851B503B}" type="presParOf" srcId="{E7E757CF-9A4F-4CC7-8C1C-6E765EBC4002}" destId="{F36388F0-E4F7-4E19-9F87-8C8D6156DEF7}" srcOrd="11" destOrd="0" presId="urn:microsoft.com/office/officeart/2005/8/layout/radial1"/>
    <dgm:cxn modelId="{B4992482-E98B-42B3-AF90-E5E129411B1B}" type="presParOf" srcId="{F36388F0-E4F7-4E19-9F87-8C8D6156DEF7}" destId="{DE7CF9D1-6EFA-445C-9822-16D652C0969E}" srcOrd="0" destOrd="0" presId="urn:microsoft.com/office/officeart/2005/8/layout/radial1"/>
    <dgm:cxn modelId="{0D3AC6D4-4668-4AE9-83EB-CB9F1458E464}" type="presParOf" srcId="{E7E757CF-9A4F-4CC7-8C1C-6E765EBC4002}" destId="{14BA4DFC-CD6B-49D2-88C3-4CF86FDF926A}" srcOrd="12" destOrd="0" presId="urn:microsoft.com/office/officeart/2005/8/layout/radial1"/>
    <dgm:cxn modelId="{74C5414F-253B-486C-B072-0997CB1442F1}" type="presParOf" srcId="{E7E757CF-9A4F-4CC7-8C1C-6E765EBC4002}" destId="{07BA3AC5-CE89-4AF2-8696-8394C5A9363C}" srcOrd="13" destOrd="0" presId="urn:microsoft.com/office/officeart/2005/8/layout/radial1"/>
    <dgm:cxn modelId="{D52AB02C-6E15-4AB3-AFD2-EBDDDC90E801}" type="presParOf" srcId="{07BA3AC5-CE89-4AF2-8696-8394C5A9363C}" destId="{E7872A43-F01D-4956-8E8A-315381F19870}" srcOrd="0" destOrd="0" presId="urn:microsoft.com/office/officeart/2005/8/layout/radial1"/>
    <dgm:cxn modelId="{0BAD3470-FF2D-4387-B3B2-BEA88BC73956}" type="presParOf" srcId="{E7E757CF-9A4F-4CC7-8C1C-6E765EBC4002}" destId="{C3279C4F-890F-4C5D-8BE8-557826C569EC}" srcOrd="14" destOrd="0" presId="urn:microsoft.com/office/officeart/2005/8/layout/radial1"/>
    <dgm:cxn modelId="{E2D53F9A-F73F-49D0-99E4-20719E92B538}" type="presParOf" srcId="{E7E757CF-9A4F-4CC7-8C1C-6E765EBC4002}" destId="{2C71B605-3143-4B26-960E-8108E09F3283}" srcOrd="15" destOrd="0" presId="urn:microsoft.com/office/officeart/2005/8/layout/radial1"/>
    <dgm:cxn modelId="{AB54AB92-65F4-420D-B806-8B0DCDC90607}" type="presParOf" srcId="{2C71B605-3143-4B26-960E-8108E09F3283}" destId="{A49BF0D8-C6D0-46D4-BE25-D464AB4861ED}" srcOrd="0" destOrd="0" presId="urn:microsoft.com/office/officeart/2005/8/layout/radial1"/>
    <dgm:cxn modelId="{02C86E54-7E0C-4733-A84D-19E469B79B91}" type="presParOf" srcId="{E7E757CF-9A4F-4CC7-8C1C-6E765EBC4002}" destId="{56DAFE3A-596E-4ECF-A97A-AD7644C2A821}" srcOrd="16" destOrd="0" presId="urn:microsoft.com/office/officeart/2005/8/layout/radial1"/>
  </dgm:cxnLst>
  <dgm:bg>
    <a:solidFill>
      <a:schemeClr val="tx1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C3756D-13AA-4214-BC0D-CE26FB6911AF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02D6C-90A9-4C62-BDCE-16B234315662}">
      <dgm:prSet phldrT="[Текст]" custT="1"/>
      <dgm:spPr/>
      <dgm:t>
        <a:bodyPr/>
        <a:lstStyle/>
        <a:p>
          <a:r>
            <a:rPr lang="ru-RU" sz="2400" dirty="0" smtClean="0"/>
            <a:t>1. Вступление</a:t>
          </a:r>
          <a:endParaRPr lang="ru-RU" sz="2400" dirty="0"/>
        </a:p>
      </dgm:t>
    </dgm:pt>
    <dgm:pt modelId="{0BF67E49-74E4-4E41-9B0D-C45D921E94AC}" type="parTrans" cxnId="{AAA93791-6ABC-49E6-BC21-2EC666C5C266}">
      <dgm:prSet/>
      <dgm:spPr/>
      <dgm:t>
        <a:bodyPr/>
        <a:lstStyle/>
        <a:p>
          <a:endParaRPr lang="ru-RU"/>
        </a:p>
      </dgm:t>
    </dgm:pt>
    <dgm:pt modelId="{4A02E171-2C56-4F9F-9610-7D53637A9670}" type="sibTrans" cxnId="{AAA93791-6ABC-49E6-BC21-2EC666C5C266}">
      <dgm:prSet/>
      <dgm:spPr/>
      <dgm:t>
        <a:bodyPr/>
        <a:lstStyle/>
        <a:p>
          <a:endParaRPr lang="ru-RU"/>
        </a:p>
      </dgm:t>
    </dgm:pt>
    <dgm:pt modelId="{126E6979-9028-4B17-9C9B-A22F4984E20C}">
      <dgm:prSet phldrT="[Текст]"/>
      <dgm:spPr/>
      <dgm:t>
        <a:bodyPr/>
        <a:lstStyle/>
        <a:p>
          <a:r>
            <a:rPr lang="ru-RU" dirty="0" smtClean="0"/>
            <a:t>Общая характеристика предмета описания </a:t>
          </a:r>
          <a:r>
            <a:rPr lang="ru-RU" smtClean="0"/>
            <a:t>или впечатление </a:t>
          </a:r>
          <a:r>
            <a:rPr lang="ru-RU" dirty="0" smtClean="0"/>
            <a:t>от него</a:t>
          </a:r>
          <a:endParaRPr lang="ru-RU" dirty="0"/>
        </a:p>
      </dgm:t>
    </dgm:pt>
    <dgm:pt modelId="{0E9C1913-BEE2-4BF4-8836-44281E64C0B6}" type="parTrans" cxnId="{B31CCA0E-5B6A-4536-A071-9CA7A4D03A93}">
      <dgm:prSet/>
      <dgm:spPr/>
      <dgm:t>
        <a:bodyPr/>
        <a:lstStyle/>
        <a:p>
          <a:endParaRPr lang="ru-RU"/>
        </a:p>
      </dgm:t>
    </dgm:pt>
    <dgm:pt modelId="{3D61E023-9797-4E35-A42C-8C50B3328898}" type="sibTrans" cxnId="{B31CCA0E-5B6A-4536-A071-9CA7A4D03A93}">
      <dgm:prSet/>
      <dgm:spPr/>
      <dgm:t>
        <a:bodyPr/>
        <a:lstStyle/>
        <a:p>
          <a:endParaRPr lang="ru-RU"/>
        </a:p>
      </dgm:t>
    </dgm:pt>
    <dgm:pt modelId="{4025C5FB-DDCB-4819-A0B2-9CDE769307ED}">
      <dgm:prSet phldrT="[Текст]" custT="1"/>
      <dgm:spPr/>
      <dgm:t>
        <a:bodyPr/>
        <a:lstStyle/>
        <a:p>
          <a:r>
            <a:rPr lang="ru-RU" sz="2400" dirty="0" smtClean="0"/>
            <a:t>2. Основная часть</a:t>
          </a:r>
          <a:endParaRPr lang="ru-RU" sz="2400" dirty="0"/>
        </a:p>
      </dgm:t>
    </dgm:pt>
    <dgm:pt modelId="{0A478A86-8CF9-426B-899B-70938CC123E4}" type="parTrans" cxnId="{F63EF168-9229-4E1E-80C9-1FDB1CB4E4C7}">
      <dgm:prSet/>
      <dgm:spPr/>
      <dgm:t>
        <a:bodyPr/>
        <a:lstStyle/>
        <a:p>
          <a:endParaRPr lang="ru-RU"/>
        </a:p>
      </dgm:t>
    </dgm:pt>
    <dgm:pt modelId="{4ACC0FC9-E98B-483E-8F07-61AB5CEB78D2}" type="sibTrans" cxnId="{F63EF168-9229-4E1E-80C9-1FDB1CB4E4C7}">
      <dgm:prSet/>
      <dgm:spPr/>
      <dgm:t>
        <a:bodyPr/>
        <a:lstStyle/>
        <a:p>
          <a:endParaRPr lang="ru-RU"/>
        </a:p>
      </dgm:t>
    </dgm:pt>
    <dgm:pt modelId="{55F73909-0494-448F-B3C8-41F44277DE20}">
      <dgm:prSet phldrT="[Текст]"/>
      <dgm:spPr/>
      <dgm:t>
        <a:bodyPr/>
        <a:lstStyle/>
        <a:p>
          <a:r>
            <a:rPr lang="ru-RU" dirty="0" smtClean="0"/>
            <a:t>Признаки предмета описания</a:t>
          </a:r>
          <a:endParaRPr lang="ru-RU" dirty="0"/>
        </a:p>
      </dgm:t>
    </dgm:pt>
    <dgm:pt modelId="{14F0270C-535A-47FD-BDBF-27FFB6AEE06C}" type="parTrans" cxnId="{2724923F-EF61-4B61-BBCF-39A115052DB1}">
      <dgm:prSet/>
      <dgm:spPr/>
      <dgm:t>
        <a:bodyPr/>
        <a:lstStyle/>
        <a:p>
          <a:endParaRPr lang="ru-RU"/>
        </a:p>
      </dgm:t>
    </dgm:pt>
    <dgm:pt modelId="{2A52CBF3-871C-4DC9-BC39-431DE8B0582E}" type="sibTrans" cxnId="{2724923F-EF61-4B61-BBCF-39A115052DB1}">
      <dgm:prSet/>
      <dgm:spPr/>
      <dgm:t>
        <a:bodyPr/>
        <a:lstStyle/>
        <a:p>
          <a:endParaRPr lang="ru-RU"/>
        </a:p>
      </dgm:t>
    </dgm:pt>
    <dgm:pt modelId="{160E5FEB-B7E7-4AC6-8FC7-2B26A547F875}">
      <dgm:prSet phldrT="[Текст]" custT="1"/>
      <dgm:spPr/>
      <dgm:t>
        <a:bodyPr/>
        <a:lstStyle/>
        <a:p>
          <a:r>
            <a:rPr lang="ru-RU" sz="2400" dirty="0" smtClean="0"/>
            <a:t>3. Заключение</a:t>
          </a:r>
          <a:endParaRPr lang="ru-RU" sz="2400" dirty="0"/>
        </a:p>
      </dgm:t>
    </dgm:pt>
    <dgm:pt modelId="{7F03D878-CE81-4EC5-8E45-5C84F1B2633E}" type="parTrans" cxnId="{966B7B63-09C0-436C-B552-DF79ECAEC5ED}">
      <dgm:prSet/>
      <dgm:spPr/>
      <dgm:t>
        <a:bodyPr/>
        <a:lstStyle/>
        <a:p>
          <a:endParaRPr lang="ru-RU"/>
        </a:p>
      </dgm:t>
    </dgm:pt>
    <dgm:pt modelId="{111E861C-0121-49FD-BE58-53A12C2FAC52}" type="sibTrans" cxnId="{966B7B63-09C0-436C-B552-DF79ECAEC5ED}">
      <dgm:prSet/>
      <dgm:spPr/>
      <dgm:t>
        <a:bodyPr/>
        <a:lstStyle/>
        <a:p>
          <a:endParaRPr lang="ru-RU"/>
        </a:p>
      </dgm:t>
    </dgm:pt>
    <dgm:pt modelId="{50B5935D-D018-4432-ABD6-DF1B0D08A2E6}">
      <dgm:prSet phldrT="[Текст]"/>
      <dgm:spPr/>
      <dgm:t>
        <a:bodyPr/>
        <a:lstStyle/>
        <a:p>
          <a:r>
            <a:rPr lang="ru-RU" dirty="0" smtClean="0"/>
            <a:t>Общая оценка предмета описания</a:t>
          </a:r>
          <a:endParaRPr lang="ru-RU" dirty="0"/>
        </a:p>
      </dgm:t>
    </dgm:pt>
    <dgm:pt modelId="{EF81ACEF-1864-40D4-AD62-0D5F759689D4}" type="parTrans" cxnId="{FC2EEACC-EC3D-4654-B19C-A544261BF21B}">
      <dgm:prSet/>
      <dgm:spPr/>
      <dgm:t>
        <a:bodyPr/>
        <a:lstStyle/>
        <a:p>
          <a:endParaRPr lang="ru-RU"/>
        </a:p>
      </dgm:t>
    </dgm:pt>
    <dgm:pt modelId="{06D82971-C835-4DBA-BB22-87435DBB2E4C}" type="sibTrans" cxnId="{FC2EEACC-EC3D-4654-B19C-A544261BF21B}">
      <dgm:prSet/>
      <dgm:spPr/>
      <dgm:t>
        <a:bodyPr/>
        <a:lstStyle/>
        <a:p>
          <a:endParaRPr lang="ru-RU"/>
        </a:p>
      </dgm:t>
    </dgm:pt>
    <dgm:pt modelId="{00635E7E-7028-413F-8366-2D4A6FB9C17A}" type="pres">
      <dgm:prSet presAssocID="{48C3756D-13AA-4214-BC0D-CE26FB6911AF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01EC56F-038B-4A35-AB5E-22130AB198F4}" type="pres">
      <dgm:prSet presAssocID="{DCC02D6C-90A9-4C62-BDCE-16B234315662}" presName="horFlow" presStyleCnt="0"/>
      <dgm:spPr/>
    </dgm:pt>
    <dgm:pt modelId="{593E5E34-45C4-4B53-AD07-467C5ACB93C0}" type="pres">
      <dgm:prSet presAssocID="{DCC02D6C-90A9-4C62-BDCE-16B234315662}" presName="bigChev" presStyleLbl="node1" presStyleIdx="0" presStyleCnt="3" custScaleX="103138"/>
      <dgm:spPr/>
      <dgm:t>
        <a:bodyPr/>
        <a:lstStyle/>
        <a:p>
          <a:endParaRPr lang="ru-RU"/>
        </a:p>
      </dgm:t>
    </dgm:pt>
    <dgm:pt modelId="{3A018387-BC51-43DB-9D96-882CF2AED1ED}" type="pres">
      <dgm:prSet presAssocID="{0E9C1913-BEE2-4BF4-8836-44281E64C0B6}" presName="parTrans" presStyleCnt="0"/>
      <dgm:spPr/>
    </dgm:pt>
    <dgm:pt modelId="{20BA768D-272F-4F50-9415-5061D0B21A14}" type="pres">
      <dgm:prSet presAssocID="{126E6979-9028-4B17-9C9B-A22F4984E20C}" presName="node" presStyleLbl="alignAccFollowNode1" presStyleIdx="0" presStyleCnt="3" custScaleX="168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C1483-C25F-44B4-88BA-1AFAA18FC1A6}" type="pres">
      <dgm:prSet presAssocID="{DCC02D6C-90A9-4C62-BDCE-16B234315662}" presName="vSp" presStyleCnt="0"/>
      <dgm:spPr/>
    </dgm:pt>
    <dgm:pt modelId="{11D2B8D5-807E-435D-AC48-A57387B0E517}" type="pres">
      <dgm:prSet presAssocID="{4025C5FB-DDCB-4819-A0B2-9CDE769307ED}" presName="horFlow" presStyleCnt="0"/>
      <dgm:spPr/>
    </dgm:pt>
    <dgm:pt modelId="{F1347B78-8DAA-4CEE-9156-94408B0328F6}" type="pres">
      <dgm:prSet presAssocID="{4025C5FB-DDCB-4819-A0B2-9CDE769307ED}" presName="bigChev" presStyleLbl="node1" presStyleIdx="1" presStyleCnt="3"/>
      <dgm:spPr/>
      <dgm:t>
        <a:bodyPr/>
        <a:lstStyle/>
        <a:p>
          <a:endParaRPr lang="ru-RU"/>
        </a:p>
      </dgm:t>
    </dgm:pt>
    <dgm:pt modelId="{652E5A9B-B8BE-4A8E-84D3-B03162BC990E}" type="pres">
      <dgm:prSet presAssocID="{14F0270C-535A-47FD-BDBF-27FFB6AEE06C}" presName="parTrans" presStyleCnt="0"/>
      <dgm:spPr/>
    </dgm:pt>
    <dgm:pt modelId="{1D10B486-D9DD-4E98-9E47-78FCE95F650E}" type="pres">
      <dgm:prSet presAssocID="{55F73909-0494-448F-B3C8-41F44277DE20}" presName="node" presStyleLbl="alignAccFollowNode1" presStyleIdx="1" presStyleCnt="3" custScaleX="172924" custScaleY="118099" custLinFactNeighborX="-15255" custLinFactNeighborY="-28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9CBAE9-5096-4405-B093-637310A2C52C}" type="pres">
      <dgm:prSet presAssocID="{4025C5FB-DDCB-4819-A0B2-9CDE769307ED}" presName="vSp" presStyleCnt="0"/>
      <dgm:spPr/>
    </dgm:pt>
    <dgm:pt modelId="{A038A56E-3025-44B2-A82B-4E31631E6DED}" type="pres">
      <dgm:prSet presAssocID="{160E5FEB-B7E7-4AC6-8FC7-2B26A547F875}" presName="horFlow" presStyleCnt="0"/>
      <dgm:spPr/>
    </dgm:pt>
    <dgm:pt modelId="{0BAB9638-6CB2-4BF0-A874-9EC2F0C91976}" type="pres">
      <dgm:prSet presAssocID="{160E5FEB-B7E7-4AC6-8FC7-2B26A547F875}" presName="bigChev" presStyleLbl="node1" presStyleIdx="2" presStyleCnt="3"/>
      <dgm:spPr/>
      <dgm:t>
        <a:bodyPr/>
        <a:lstStyle/>
        <a:p>
          <a:endParaRPr lang="ru-RU"/>
        </a:p>
      </dgm:t>
    </dgm:pt>
    <dgm:pt modelId="{83D41BDD-FB1D-4389-9EA8-478498E9B2AF}" type="pres">
      <dgm:prSet presAssocID="{EF81ACEF-1864-40D4-AD62-0D5F759689D4}" presName="parTrans" presStyleCnt="0"/>
      <dgm:spPr/>
    </dgm:pt>
    <dgm:pt modelId="{6690CA89-E964-4BA8-B59C-6B73AF0AAB5D}" type="pres">
      <dgm:prSet presAssocID="{50B5935D-D018-4432-ABD6-DF1B0D08A2E6}" presName="node" presStyleLbl="alignAccFollowNode1" presStyleIdx="2" presStyleCnt="3" custScaleX="175957" custScaleY="113887" custLinFactNeighborX="-15255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3EF168-9229-4E1E-80C9-1FDB1CB4E4C7}" srcId="{48C3756D-13AA-4214-BC0D-CE26FB6911AF}" destId="{4025C5FB-DDCB-4819-A0B2-9CDE769307ED}" srcOrd="1" destOrd="0" parTransId="{0A478A86-8CF9-426B-899B-70938CC123E4}" sibTransId="{4ACC0FC9-E98B-483E-8F07-61AB5CEB78D2}"/>
    <dgm:cxn modelId="{B31CCA0E-5B6A-4536-A071-9CA7A4D03A93}" srcId="{DCC02D6C-90A9-4C62-BDCE-16B234315662}" destId="{126E6979-9028-4B17-9C9B-A22F4984E20C}" srcOrd="0" destOrd="0" parTransId="{0E9C1913-BEE2-4BF4-8836-44281E64C0B6}" sibTransId="{3D61E023-9797-4E35-A42C-8C50B3328898}"/>
    <dgm:cxn modelId="{9A23DF0C-BFD0-42AD-ABE8-7F54024EB649}" type="presOf" srcId="{48C3756D-13AA-4214-BC0D-CE26FB6911AF}" destId="{00635E7E-7028-413F-8366-2D4A6FB9C17A}" srcOrd="0" destOrd="0" presId="urn:microsoft.com/office/officeart/2005/8/layout/lProcess3"/>
    <dgm:cxn modelId="{AAA93791-6ABC-49E6-BC21-2EC666C5C266}" srcId="{48C3756D-13AA-4214-BC0D-CE26FB6911AF}" destId="{DCC02D6C-90A9-4C62-BDCE-16B234315662}" srcOrd="0" destOrd="0" parTransId="{0BF67E49-74E4-4E41-9B0D-C45D921E94AC}" sibTransId="{4A02E171-2C56-4F9F-9610-7D53637A9670}"/>
    <dgm:cxn modelId="{FC2EEACC-EC3D-4654-B19C-A544261BF21B}" srcId="{160E5FEB-B7E7-4AC6-8FC7-2B26A547F875}" destId="{50B5935D-D018-4432-ABD6-DF1B0D08A2E6}" srcOrd="0" destOrd="0" parTransId="{EF81ACEF-1864-40D4-AD62-0D5F759689D4}" sibTransId="{06D82971-C835-4DBA-BB22-87435DBB2E4C}"/>
    <dgm:cxn modelId="{966B7B63-09C0-436C-B552-DF79ECAEC5ED}" srcId="{48C3756D-13AA-4214-BC0D-CE26FB6911AF}" destId="{160E5FEB-B7E7-4AC6-8FC7-2B26A547F875}" srcOrd="2" destOrd="0" parTransId="{7F03D878-CE81-4EC5-8E45-5C84F1B2633E}" sibTransId="{111E861C-0121-49FD-BE58-53A12C2FAC52}"/>
    <dgm:cxn modelId="{3E71744B-A104-456D-97A2-5227C5F8520B}" type="presOf" srcId="{55F73909-0494-448F-B3C8-41F44277DE20}" destId="{1D10B486-D9DD-4E98-9E47-78FCE95F650E}" srcOrd="0" destOrd="0" presId="urn:microsoft.com/office/officeart/2005/8/layout/lProcess3"/>
    <dgm:cxn modelId="{B99339ED-B6F3-4D1B-832A-1F16846C6605}" type="presOf" srcId="{160E5FEB-B7E7-4AC6-8FC7-2B26A547F875}" destId="{0BAB9638-6CB2-4BF0-A874-9EC2F0C91976}" srcOrd="0" destOrd="0" presId="urn:microsoft.com/office/officeart/2005/8/layout/lProcess3"/>
    <dgm:cxn modelId="{FBF89BC7-6315-4131-9356-030250F64254}" type="presOf" srcId="{126E6979-9028-4B17-9C9B-A22F4984E20C}" destId="{20BA768D-272F-4F50-9415-5061D0B21A14}" srcOrd="0" destOrd="0" presId="urn:microsoft.com/office/officeart/2005/8/layout/lProcess3"/>
    <dgm:cxn modelId="{F9AB2BF8-D7CF-428B-ADCB-4C24937B837E}" type="presOf" srcId="{4025C5FB-DDCB-4819-A0B2-9CDE769307ED}" destId="{F1347B78-8DAA-4CEE-9156-94408B0328F6}" srcOrd="0" destOrd="0" presId="urn:microsoft.com/office/officeart/2005/8/layout/lProcess3"/>
    <dgm:cxn modelId="{2724923F-EF61-4B61-BBCF-39A115052DB1}" srcId="{4025C5FB-DDCB-4819-A0B2-9CDE769307ED}" destId="{55F73909-0494-448F-B3C8-41F44277DE20}" srcOrd="0" destOrd="0" parTransId="{14F0270C-535A-47FD-BDBF-27FFB6AEE06C}" sibTransId="{2A52CBF3-871C-4DC9-BC39-431DE8B0582E}"/>
    <dgm:cxn modelId="{10A13923-6BAF-4D8B-8D27-4ED981710268}" type="presOf" srcId="{DCC02D6C-90A9-4C62-BDCE-16B234315662}" destId="{593E5E34-45C4-4B53-AD07-467C5ACB93C0}" srcOrd="0" destOrd="0" presId="urn:microsoft.com/office/officeart/2005/8/layout/lProcess3"/>
    <dgm:cxn modelId="{73553C56-4C98-4120-B261-7256E76FA843}" type="presOf" srcId="{50B5935D-D018-4432-ABD6-DF1B0D08A2E6}" destId="{6690CA89-E964-4BA8-B59C-6B73AF0AAB5D}" srcOrd="0" destOrd="0" presId="urn:microsoft.com/office/officeart/2005/8/layout/lProcess3"/>
    <dgm:cxn modelId="{6B7A35E3-D058-44BB-B67D-609C34AB446F}" type="presParOf" srcId="{00635E7E-7028-413F-8366-2D4A6FB9C17A}" destId="{B01EC56F-038B-4A35-AB5E-22130AB198F4}" srcOrd="0" destOrd="0" presId="urn:microsoft.com/office/officeart/2005/8/layout/lProcess3"/>
    <dgm:cxn modelId="{213B3778-20D8-4EC9-8A6F-20F42ED52C5A}" type="presParOf" srcId="{B01EC56F-038B-4A35-AB5E-22130AB198F4}" destId="{593E5E34-45C4-4B53-AD07-467C5ACB93C0}" srcOrd="0" destOrd="0" presId="urn:microsoft.com/office/officeart/2005/8/layout/lProcess3"/>
    <dgm:cxn modelId="{6A591A0E-DDA7-4B9A-BFAC-43961FE606E6}" type="presParOf" srcId="{B01EC56F-038B-4A35-AB5E-22130AB198F4}" destId="{3A018387-BC51-43DB-9D96-882CF2AED1ED}" srcOrd="1" destOrd="0" presId="urn:microsoft.com/office/officeart/2005/8/layout/lProcess3"/>
    <dgm:cxn modelId="{7380DCCA-5D84-4402-BC33-94B0B1273425}" type="presParOf" srcId="{B01EC56F-038B-4A35-AB5E-22130AB198F4}" destId="{20BA768D-272F-4F50-9415-5061D0B21A14}" srcOrd="2" destOrd="0" presId="urn:microsoft.com/office/officeart/2005/8/layout/lProcess3"/>
    <dgm:cxn modelId="{326FFD0B-BCBA-456E-B0D7-A84DDD38853B}" type="presParOf" srcId="{00635E7E-7028-413F-8366-2D4A6FB9C17A}" destId="{F6CC1483-C25F-44B4-88BA-1AFAA18FC1A6}" srcOrd="1" destOrd="0" presId="urn:microsoft.com/office/officeart/2005/8/layout/lProcess3"/>
    <dgm:cxn modelId="{AD783BB2-9141-437C-9F4B-38AC3905A586}" type="presParOf" srcId="{00635E7E-7028-413F-8366-2D4A6FB9C17A}" destId="{11D2B8D5-807E-435D-AC48-A57387B0E517}" srcOrd="2" destOrd="0" presId="urn:microsoft.com/office/officeart/2005/8/layout/lProcess3"/>
    <dgm:cxn modelId="{D969DA8C-6173-4408-9439-BEB09A8328B0}" type="presParOf" srcId="{11D2B8D5-807E-435D-AC48-A57387B0E517}" destId="{F1347B78-8DAA-4CEE-9156-94408B0328F6}" srcOrd="0" destOrd="0" presId="urn:microsoft.com/office/officeart/2005/8/layout/lProcess3"/>
    <dgm:cxn modelId="{94889C7E-AE59-4A11-A003-D65198777089}" type="presParOf" srcId="{11D2B8D5-807E-435D-AC48-A57387B0E517}" destId="{652E5A9B-B8BE-4A8E-84D3-B03162BC990E}" srcOrd="1" destOrd="0" presId="urn:microsoft.com/office/officeart/2005/8/layout/lProcess3"/>
    <dgm:cxn modelId="{4A72930D-96CC-42A9-A289-ECFB1DC54F35}" type="presParOf" srcId="{11D2B8D5-807E-435D-AC48-A57387B0E517}" destId="{1D10B486-D9DD-4E98-9E47-78FCE95F650E}" srcOrd="2" destOrd="0" presId="urn:microsoft.com/office/officeart/2005/8/layout/lProcess3"/>
    <dgm:cxn modelId="{D932E667-2DC9-45A7-84B4-F3482A904929}" type="presParOf" srcId="{00635E7E-7028-413F-8366-2D4A6FB9C17A}" destId="{3D9CBAE9-5096-4405-B093-637310A2C52C}" srcOrd="3" destOrd="0" presId="urn:microsoft.com/office/officeart/2005/8/layout/lProcess3"/>
    <dgm:cxn modelId="{3A2FBED3-8A84-409F-B3C8-ECD43DD2FD68}" type="presParOf" srcId="{00635E7E-7028-413F-8366-2D4A6FB9C17A}" destId="{A038A56E-3025-44B2-A82B-4E31631E6DED}" srcOrd="4" destOrd="0" presId="urn:microsoft.com/office/officeart/2005/8/layout/lProcess3"/>
    <dgm:cxn modelId="{0EA81058-F65C-4DAB-8A7D-8F60D69E538B}" type="presParOf" srcId="{A038A56E-3025-44B2-A82B-4E31631E6DED}" destId="{0BAB9638-6CB2-4BF0-A874-9EC2F0C91976}" srcOrd="0" destOrd="0" presId="urn:microsoft.com/office/officeart/2005/8/layout/lProcess3"/>
    <dgm:cxn modelId="{6CD30B4B-8E84-4999-A5CC-A8FCB040313F}" type="presParOf" srcId="{A038A56E-3025-44B2-A82B-4E31631E6DED}" destId="{83D41BDD-FB1D-4389-9EA8-478498E9B2AF}" srcOrd="1" destOrd="0" presId="urn:microsoft.com/office/officeart/2005/8/layout/lProcess3"/>
    <dgm:cxn modelId="{68CBE36F-C04A-44F8-AE8B-2E3C7A30B9EE}" type="presParOf" srcId="{A038A56E-3025-44B2-A82B-4E31631E6DED}" destId="{6690CA89-E964-4BA8-B59C-6B73AF0AAB5D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53661F-C213-45AB-A538-BBDD47C1A67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378D1F44-B930-4C4C-B3F2-32B45A2E5C91}">
      <dgm:prSet phldrT="[Текст]" custT="1"/>
      <dgm:spPr/>
      <dgm:t>
        <a:bodyPr/>
        <a:lstStyle/>
        <a:p>
          <a:r>
            <a:rPr lang="ru-RU" sz="2800" dirty="0" smtClean="0"/>
            <a:t>1. Указание на место положения комнаты, ее принадлежность кому-либо, предназначение</a:t>
          </a:r>
          <a:endParaRPr lang="ru-RU" sz="2800" dirty="0"/>
        </a:p>
      </dgm:t>
    </dgm:pt>
    <dgm:pt modelId="{7EACD3C2-7E20-442A-B8BB-939AA0BEAC88}" type="parTrans" cxnId="{94458C20-5C7D-4524-B19F-71C9A48C044C}">
      <dgm:prSet/>
      <dgm:spPr/>
      <dgm:t>
        <a:bodyPr/>
        <a:lstStyle/>
        <a:p>
          <a:endParaRPr lang="ru-RU"/>
        </a:p>
      </dgm:t>
    </dgm:pt>
    <dgm:pt modelId="{1E79B403-F09D-4EF5-AF1E-7AA97D363531}" type="sibTrans" cxnId="{94458C20-5C7D-4524-B19F-71C9A48C044C}">
      <dgm:prSet/>
      <dgm:spPr/>
      <dgm:t>
        <a:bodyPr/>
        <a:lstStyle/>
        <a:p>
          <a:endParaRPr lang="ru-RU"/>
        </a:p>
      </dgm:t>
    </dgm:pt>
    <dgm:pt modelId="{25B12732-75F3-487E-96EF-6D8FB37AD9E3}">
      <dgm:prSet phldrT="[Текст]" custT="1"/>
      <dgm:spPr/>
      <dgm:t>
        <a:bodyPr/>
        <a:lstStyle/>
        <a:p>
          <a:r>
            <a:rPr lang="ru-RU" sz="2800" dirty="0" smtClean="0"/>
            <a:t>2. Перечисление предметов мебели с указанием на их расположение относительно друг друга, описание предметов</a:t>
          </a:r>
          <a:endParaRPr lang="ru-RU" sz="2800" dirty="0"/>
        </a:p>
      </dgm:t>
    </dgm:pt>
    <dgm:pt modelId="{F6641F0E-8BA4-47FE-B412-2341F5BB7705}" type="parTrans" cxnId="{3874360C-F35F-41A2-A28F-4E61B2A23339}">
      <dgm:prSet/>
      <dgm:spPr/>
      <dgm:t>
        <a:bodyPr/>
        <a:lstStyle/>
        <a:p>
          <a:endParaRPr lang="ru-RU"/>
        </a:p>
      </dgm:t>
    </dgm:pt>
    <dgm:pt modelId="{DC64CF2B-46C5-4CC6-B6A9-A1DAC8395414}" type="sibTrans" cxnId="{3874360C-F35F-41A2-A28F-4E61B2A23339}">
      <dgm:prSet/>
      <dgm:spPr/>
      <dgm:t>
        <a:bodyPr/>
        <a:lstStyle/>
        <a:p>
          <a:endParaRPr lang="ru-RU"/>
        </a:p>
      </dgm:t>
    </dgm:pt>
    <dgm:pt modelId="{9359CDC4-412D-4590-A59F-F1DC673F7651}">
      <dgm:prSet phldrT="[Текст]" custT="1"/>
      <dgm:spPr/>
      <dgm:t>
        <a:bodyPr/>
        <a:lstStyle/>
        <a:p>
          <a:r>
            <a:rPr lang="ru-RU" sz="2800" dirty="0" smtClean="0"/>
            <a:t>3. Общая оценка интерьера</a:t>
          </a:r>
          <a:endParaRPr lang="ru-RU" sz="2800" dirty="0"/>
        </a:p>
      </dgm:t>
    </dgm:pt>
    <dgm:pt modelId="{F4BEE25D-43B8-48E8-AF5E-A2C06174C978}" type="parTrans" cxnId="{07829184-3671-4BB7-9594-D8119EF5D6D4}">
      <dgm:prSet/>
      <dgm:spPr/>
      <dgm:t>
        <a:bodyPr/>
        <a:lstStyle/>
        <a:p>
          <a:endParaRPr lang="ru-RU"/>
        </a:p>
      </dgm:t>
    </dgm:pt>
    <dgm:pt modelId="{0B2960B9-8AEB-4223-9305-0B43DEB0EC9C}" type="sibTrans" cxnId="{07829184-3671-4BB7-9594-D8119EF5D6D4}">
      <dgm:prSet/>
      <dgm:spPr/>
      <dgm:t>
        <a:bodyPr/>
        <a:lstStyle/>
        <a:p>
          <a:endParaRPr lang="ru-RU"/>
        </a:p>
      </dgm:t>
    </dgm:pt>
    <dgm:pt modelId="{9BCAAA23-95DC-44BE-87AA-20CEE334C671}" type="pres">
      <dgm:prSet presAssocID="{1B53661F-C213-45AB-A538-BBDD47C1A67C}" presName="linearFlow" presStyleCnt="0">
        <dgm:presLayoutVars>
          <dgm:resizeHandles val="exact"/>
        </dgm:presLayoutVars>
      </dgm:prSet>
      <dgm:spPr/>
    </dgm:pt>
    <dgm:pt modelId="{4B726EE0-C22B-4442-87E2-66C079185FF2}" type="pres">
      <dgm:prSet presAssocID="{378D1F44-B930-4C4C-B3F2-32B45A2E5C91}" presName="node" presStyleLbl="node1" presStyleIdx="0" presStyleCnt="3" custScaleX="282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E0003B-1864-4A86-98A8-910BBA0471E6}" type="pres">
      <dgm:prSet presAssocID="{1E79B403-F09D-4EF5-AF1E-7AA97D363531}" presName="sibTrans" presStyleLbl="sibTrans2D1" presStyleIdx="0" presStyleCnt="2"/>
      <dgm:spPr/>
      <dgm:t>
        <a:bodyPr/>
        <a:lstStyle/>
        <a:p>
          <a:endParaRPr lang="ru-RU"/>
        </a:p>
      </dgm:t>
    </dgm:pt>
    <dgm:pt modelId="{F146666E-A314-4AF1-B443-1F172EAEB297}" type="pres">
      <dgm:prSet presAssocID="{1E79B403-F09D-4EF5-AF1E-7AA97D363531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41186BA-4BD8-4EF1-AC7F-4FE523B85D60}" type="pres">
      <dgm:prSet presAssocID="{25B12732-75F3-487E-96EF-6D8FB37AD9E3}" presName="node" presStyleLbl="node1" presStyleIdx="1" presStyleCnt="3" custScaleX="282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F4738E-DEE8-4AA3-A53C-A74CE89D9F82}" type="pres">
      <dgm:prSet presAssocID="{DC64CF2B-46C5-4CC6-B6A9-A1DAC8395414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711F99C-9CE4-4CCF-978F-09CB691FC46A}" type="pres">
      <dgm:prSet presAssocID="{DC64CF2B-46C5-4CC6-B6A9-A1DAC8395414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E7192A3F-BA04-4528-9E59-80CF392A9854}" type="pres">
      <dgm:prSet presAssocID="{9359CDC4-412D-4590-A59F-F1DC673F7651}" presName="node" presStyleLbl="node1" presStyleIdx="2" presStyleCnt="3" custScaleX="282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69157F-E61F-4226-98A6-982369714197}" type="presOf" srcId="{1E79B403-F09D-4EF5-AF1E-7AA97D363531}" destId="{A4E0003B-1864-4A86-98A8-910BBA0471E6}" srcOrd="0" destOrd="0" presId="urn:microsoft.com/office/officeart/2005/8/layout/process2"/>
    <dgm:cxn modelId="{94458C20-5C7D-4524-B19F-71C9A48C044C}" srcId="{1B53661F-C213-45AB-A538-BBDD47C1A67C}" destId="{378D1F44-B930-4C4C-B3F2-32B45A2E5C91}" srcOrd="0" destOrd="0" parTransId="{7EACD3C2-7E20-442A-B8BB-939AA0BEAC88}" sibTransId="{1E79B403-F09D-4EF5-AF1E-7AA97D363531}"/>
    <dgm:cxn modelId="{671D6A08-4E44-4F93-BED8-20FA677EC0DE}" type="presOf" srcId="{25B12732-75F3-487E-96EF-6D8FB37AD9E3}" destId="{341186BA-4BD8-4EF1-AC7F-4FE523B85D60}" srcOrd="0" destOrd="0" presId="urn:microsoft.com/office/officeart/2005/8/layout/process2"/>
    <dgm:cxn modelId="{E3F338F5-2D4B-4880-A7BE-F051B19D57B1}" type="presOf" srcId="{9359CDC4-412D-4590-A59F-F1DC673F7651}" destId="{E7192A3F-BA04-4528-9E59-80CF392A9854}" srcOrd="0" destOrd="0" presId="urn:microsoft.com/office/officeart/2005/8/layout/process2"/>
    <dgm:cxn modelId="{3874360C-F35F-41A2-A28F-4E61B2A23339}" srcId="{1B53661F-C213-45AB-A538-BBDD47C1A67C}" destId="{25B12732-75F3-487E-96EF-6D8FB37AD9E3}" srcOrd="1" destOrd="0" parTransId="{F6641F0E-8BA4-47FE-B412-2341F5BB7705}" sibTransId="{DC64CF2B-46C5-4CC6-B6A9-A1DAC8395414}"/>
    <dgm:cxn modelId="{410F48A5-0D12-465F-8D30-04440C60D19A}" type="presOf" srcId="{1B53661F-C213-45AB-A538-BBDD47C1A67C}" destId="{9BCAAA23-95DC-44BE-87AA-20CEE334C671}" srcOrd="0" destOrd="0" presId="urn:microsoft.com/office/officeart/2005/8/layout/process2"/>
    <dgm:cxn modelId="{07829184-3671-4BB7-9594-D8119EF5D6D4}" srcId="{1B53661F-C213-45AB-A538-BBDD47C1A67C}" destId="{9359CDC4-412D-4590-A59F-F1DC673F7651}" srcOrd="2" destOrd="0" parTransId="{F4BEE25D-43B8-48E8-AF5E-A2C06174C978}" sibTransId="{0B2960B9-8AEB-4223-9305-0B43DEB0EC9C}"/>
    <dgm:cxn modelId="{3AFA9FA4-61E9-4E14-8DB9-1E66A90FC5BD}" type="presOf" srcId="{378D1F44-B930-4C4C-B3F2-32B45A2E5C91}" destId="{4B726EE0-C22B-4442-87E2-66C079185FF2}" srcOrd="0" destOrd="0" presId="urn:microsoft.com/office/officeart/2005/8/layout/process2"/>
    <dgm:cxn modelId="{6E9A720C-6666-4A81-B087-DCF58FF651C2}" type="presOf" srcId="{1E79B403-F09D-4EF5-AF1E-7AA97D363531}" destId="{F146666E-A314-4AF1-B443-1F172EAEB297}" srcOrd="1" destOrd="0" presId="urn:microsoft.com/office/officeart/2005/8/layout/process2"/>
    <dgm:cxn modelId="{40A9DE53-DFDE-4113-9EB1-B81F11832252}" type="presOf" srcId="{DC64CF2B-46C5-4CC6-B6A9-A1DAC8395414}" destId="{2711F99C-9CE4-4CCF-978F-09CB691FC46A}" srcOrd="1" destOrd="0" presId="urn:microsoft.com/office/officeart/2005/8/layout/process2"/>
    <dgm:cxn modelId="{7E6E3B63-32E4-40D8-A288-2C4A6478BC52}" type="presOf" srcId="{DC64CF2B-46C5-4CC6-B6A9-A1DAC8395414}" destId="{72F4738E-DEE8-4AA3-A53C-A74CE89D9F82}" srcOrd="0" destOrd="0" presId="urn:microsoft.com/office/officeart/2005/8/layout/process2"/>
    <dgm:cxn modelId="{3070553E-F5E1-4748-8DBD-C84E161DCC1A}" type="presParOf" srcId="{9BCAAA23-95DC-44BE-87AA-20CEE334C671}" destId="{4B726EE0-C22B-4442-87E2-66C079185FF2}" srcOrd="0" destOrd="0" presId="urn:microsoft.com/office/officeart/2005/8/layout/process2"/>
    <dgm:cxn modelId="{DF56B0C4-6728-4E4B-BBC4-F8C677931B54}" type="presParOf" srcId="{9BCAAA23-95DC-44BE-87AA-20CEE334C671}" destId="{A4E0003B-1864-4A86-98A8-910BBA0471E6}" srcOrd="1" destOrd="0" presId="urn:microsoft.com/office/officeart/2005/8/layout/process2"/>
    <dgm:cxn modelId="{34AE5587-0B5F-479B-98A5-5EF2045DCB3E}" type="presParOf" srcId="{A4E0003B-1864-4A86-98A8-910BBA0471E6}" destId="{F146666E-A314-4AF1-B443-1F172EAEB297}" srcOrd="0" destOrd="0" presId="urn:microsoft.com/office/officeart/2005/8/layout/process2"/>
    <dgm:cxn modelId="{ABDBE7D3-671B-4613-B8FA-F8BDAA9C16BA}" type="presParOf" srcId="{9BCAAA23-95DC-44BE-87AA-20CEE334C671}" destId="{341186BA-4BD8-4EF1-AC7F-4FE523B85D60}" srcOrd="2" destOrd="0" presId="urn:microsoft.com/office/officeart/2005/8/layout/process2"/>
    <dgm:cxn modelId="{3B28F244-E5D8-48DB-8957-4F8590D6F560}" type="presParOf" srcId="{9BCAAA23-95DC-44BE-87AA-20CEE334C671}" destId="{72F4738E-DEE8-4AA3-A53C-A74CE89D9F82}" srcOrd="3" destOrd="0" presId="urn:microsoft.com/office/officeart/2005/8/layout/process2"/>
    <dgm:cxn modelId="{B4139521-0F61-4D04-ABC1-E95414E0EB13}" type="presParOf" srcId="{72F4738E-DEE8-4AA3-A53C-A74CE89D9F82}" destId="{2711F99C-9CE4-4CCF-978F-09CB691FC46A}" srcOrd="0" destOrd="0" presId="urn:microsoft.com/office/officeart/2005/8/layout/process2"/>
    <dgm:cxn modelId="{42945F82-2AF3-4636-B06D-27330937CBF7}" type="presParOf" srcId="{9BCAAA23-95DC-44BE-87AA-20CEE334C671}" destId="{E7192A3F-BA04-4528-9E59-80CF392A985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53661F-C213-45AB-A538-BBDD47C1A67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378D1F44-B930-4C4C-B3F2-32B45A2E5C91}">
      <dgm:prSet phldrT="[Текст]" custT="1"/>
      <dgm:spPr/>
      <dgm:t>
        <a:bodyPr/>
        <a:lstStyle/>
        <a:p>
          <a:r>
            <a:rPr lang="ru-RU" sz="2800" dirty="0" smtClean="0"/>
            <a:t>1. Общее впечатление от предмета</a:t>
          </a:r>
          <a:endParaRPr lang="ru-RU" sz="2800" dirty="0"/>
        </a:p>
      </dgm:t>
    </dgm:pt>
    <dgm:pt modelId="{7EACD3C2-7E20-442A-B8BB-939AA0BEAC88}" type="parTrans" cxnId="{94458C20-5C7D-4524-B19F-71C9A48C044C}">
      <dgm:prSet/>
      <dgm:spPr/>
      <dgm:t>
        <a:bodyPr/>
        <a:lstStyle/>
        <a:p>
          <a:endParaRPr lang="ru-RU"/>
        </a:p>
      </dgm:t>
    </dgm:pt>
    <dgm:pt modelId="{1E79B403-F09D-4EF5-AF1E-7AA97D363531}" type="sibTrans" cxnId="{94458C20-5C7D-4524-B19F-71C9A48C044C}">
      <dgm:prSet/>
      <dgm:spPr/>
      <dgm:t>
        <a:bodyPr/>
        <a:lstStyle/>
        <a:p>
          <a:endParaRPr lang="ru-RU"/>
        </a:p>
      </dgm:t>
    </dgm:pt>
    <dgm:pt modelId="{25B12732-75F3-487E-96EF-6D8FB37AD9E3}">
      <dgm:prSet phldrT="[Текст]" custT="1"/>
      <dgm:spPr/>
      <dgm:t>
        <a:bodyPr/>
        <a:lstStyle/>
        <a:p>
          <a:r>
            <a:rPr lang="ru-RU" sz="2800" dirty="0" smtClean="0"/>
            <a:t>2. Перечисление признаков, выделяющих этот предмет из ряда ему подобных</a:t>
          </a:r>
          <a:endParaRPr lang="ru-RU" sz="2800" dirty="0"/>
        </a:p>
      </dgm:t>
    </dgm:pt>
    <dgm:pt modelId="{F6641F0E-8BA4-47FE-B412-2341F5BB7705}" type="parTrans" cxnId="{3874360C-F35F-41A2-A28F-4E61B2A23339}">
      <dgm:prSet/>
      <dgm:spPr/>
      <dgm:t>
        <a:bodyPr/>
        <a:lstStyle/>
        <a:p>
          <a:endParaRPr lang="ru-RU"/>
        </a:p>
      </dgm:t>
    </dgm:pt>
    <dgm:pt modelId="{DC64CF2B-46C5-4CC6-B6A9-A1DAC8395414}" type="sibTrans" cxnId="{3874360C-F35F-41A2-A28F-4E61B2A23339}">
      <dgm:prSet/>
      <dgm:spPr/>
      <dgm:t>
        <a:bodyPr/>
        <a:lstStyle/>
        <a:p>
          <a:endParaRPr lang="ru-RU"/>
        </a:p>
      </dgm:t>
    </dgm:pt>
    <dgm:pt modelId="{9359CDC4-412D-4590-A59F-F1DC673F7651}">
      <dgm:prSet phldrT="[Текст]" custT="1"/>
      <dgm:spPr/>
      <dgm:t>
        <a:bodyPr/>
        <a:lstStyle/>
        <a:p>
          <a:r>
            <a:rPr lang="ru-RU" sz="2800" dirty="0" smtClean="0"/>
            <a:t>3. Выражение своего отношения к  описываемому предмету</a:t>
          </a:r>
          <a:endParaRPr lang="ru-RU" sz="2800" dirty="0"/>
        </a:p>
      </dgm:t>
    </dgm:pt>
    <dgm:pt modelId="{F4BEE25D-43B8-48E8-AF5E-A2C06174C978}" type="parTrans" cxnId="{07829184-3671-4BB7-9594-D8119EF5D6D4}">
      <dgm:prSet/>
      <dgm:spPr/>
      <dgm:t>
        <a:bodyPr/>
        <a:lstStyle/>
        <a:p>
          <a:endParaRPr lang="ru-RU"/>
        </a:p>
      </dgm:t>
    </dgm:pt>
    <dgm:pt modelId="{0B2960B9-8AEB-4223-9305-0B43DEB0EC9C}" type="sibTrans" cxnId="{07829184-3671-4BB7-9594-D8119EF5D6D4}">
      <dgm:prSet/>
      <dgm:spPr/>
      <dgm:t>
        <a:bodyPr/>
        <a:lstStyle/>
        <a:p>
          <a:endParaRPr lang="ru-RU"/>
        </a:p>
      </dgm:t>
    </dgm:pt>
    <dgm:pt modelId="{9BCAAA23-95DC-44BE-87AA-20CEE334C671}" type="pres">
      <dgm:prSet presAssocID="{1B53661F-C213-45AB-A538-BBDD47C1A67C}" presName="linearFlow" presStyleCnt="0">
        <dgm:presLayoutVars>
          <dgm:resizeHandles val="exact"/>
        </dgm:presLayoutVars>
      </dgm:prSet>
      <dgm:spPr/>
    </dgm:pt>
    <dgm:pt modelId="{4B726EE0-C22B-4442-87E2-66C079185FF2}" type="pres">
      <dgm:prSet presAssocID="{378D1F44-B930-4C4C-B3F2-32B45A2E5C91}" presName="node" presStyleLbl="node1" presStyleIdx="0" presStyleCnt="3" custScaleX="282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E0003B-1864-4A86-98A8-910BBA0471E6}" type="pres">
      <dgm:prSet presAssocID="{1E79B403-F09D-4EF5-AF1E-7AA97D363531}" presName="sibTrans" presStyleLbl="sibTrans2D1" presStyleIdx="0" presStyleCnt="2"/>
      <dgm:spPr/>
      <dgm:t>
        <a:bodyPr/>
        <a:lstStyle/>
        <a:p>
          <a:endParaRPr lang="ru-RU"/>
        </a:p>
      </dgm:t>
    </dgm:pt>
    <dgm:pt modelId="{F146666E-A314-4AF1-B443-1F172EAEB297}" type="pres">
      <dgm:prSet presAssocID="{1E79B403-F09D-4EF5-AF1E-7AA97D363531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341186BA-4BD8-4EF1-AC7F-4FE523B85D60}" type="pres">
      <dgm:prSet presAssocID="{25B12732-75F3-487E-96EF-6D8FB37AD9E3}" presName="node" presStyleLbl="node1" presStyleIdx="1" presStyleCnt="3" custScaleX="282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F4738E-DEE8-4AA3-A53C-A74CE89D9F82}" type="pres">
      <dgm:prSet presAssocID="{DC64CF2B-46C5-4CC6-B6A9-A1DAC8395414}" presName="sibTrans" presStyleLbl="sibTrans2D1" presStyleIdx="1" presStyleCnt="2"/>
      <dgm:spPr/>
      <dgm:t>
        <a:bodyPr/>
        <a:lstStyle/>
        <a:p>
          <a:endParaRPr lang="ru-RU"/>
        </a:p>
      </dgm:t>
    </dgm:pt>
    <dgm:pt modelId="{2711F99C-9CE4-4CCF-978F-09CB691FC46A}" type="pres">
      <dgm:prSet presAssocID="{DC64CF2B-46C5-4CC6-B6A9-A1DAC8395414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E7192A3F-BA04-4528-9E59-80CF392A9854}" type="pres">
      <dgm:prSet presAssocID="{9359CDC4-412D-4590-A59F-F1DC673F7651}" presName="node" presStyleLbl="node1" presStyleIdx="2" presStyleCnt="3" custScaleX="2828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F1C03E-ED34-4852-8763-FD6CAA501D4F}" type="presOf" srcId="{25B12732-75F3-487E-96EF-6D8FB37AD9E3}" destId="{341186BA-4BD8-4EF1-AC7F-4FE523B85D60}" srcOrd="0" destOrd="0" presId="urn:microsoft.com/office/officeart/2005/8/layout/process2"/>
    <dgm:cxn modelId="{94458C20-5C7D-4524-B19F-71C9A48C044C}" srcId="{1B53661F-C213-45AB-A538-BBDD47C1A67C}" destId="{378D1F44-B930-4C4C-B3F2-32B45A2E5C91}" srcOrd="0" destOrd="0" parTransId="{7EACD3C2-7E20-442A-B8BB-939AA0BEAC88}" sibTransId="{1E79B403-F09D-4EF5-AF1E-7AA97D363531}"/>
    <dgm:cxn modelId="{A2FE0089-6348-4841-8A64-99157483A733}" type="presOf" srcId="{1E79B403-F09D-4EF5-AF1E-7AA97D363531}" destId="{F146666E-A314-4AF1-B443-1F172EAEB297}" srcOrd="1" destOrd="0" presId="urn:microsoft.com/office/officeart/2005/8/layout/process2"/>
    <dgm:cxn modelId="{C756D271-2591-4E9D-AD39-D32FB2E8DC8A}" type="presOf" srcId="{9359CDC4-412D-4590-A59F-F1DC673F7651}" destId="{E7192A3F-BA04-4528-9E59-80CF392A9854}" srcOrd="0" destOrd="0" presId="urn:microsoft.com/office/officeart/2005/8/layout/process2"/>
    <dgm:cxn modelId="{6F43BFD2-0FAF-418C-95F0-8005C8F4D6BE}" type="presOf" srcId="{1B53661F-C213-45AB-A538-BBDD47C1A67C}" destId="{9BCAAA23-95DC-44BE-87AA-20CEE334C671}" srcOrd="0" destOrd="0" presId="urn:microsoft.com/office/officeart/2005/8/layout/process2"/>
    <dgm:cxn modelId="{4A6F6DFF-0F49-4118-88DF-6DA4EE15E174}" type="presOf" srcId="{378D1F44-B930-4C4C-B3F2-32B45A2E5C91}" destId="{4B726EE0-C22B-4442-87E2-66C079185FF2}" srcOrd="0" destOrd="0" presId="urn:microsoft.com/office/officeart/2005/8/layout/process2"/>
    <dgm:cxn modelId="{AA7A83BD-53ED-47B3-9630-28E71BCDB63E}" type="presOf" srcId="{DC64CF2B-46C5-4CC6-B6A9-A1DAC8395414}" destId="{72F4738E-DEE8-4AA3-A53C-A74CE89D9F82}" srcOrd="0" destOrd="0" presId="urn:microsoft.com/office/officeart/2005/8/layout/process2"/>
    <dgm:cxn modelId="{3874360C-F35F-41A2-A28F-4E61B2A23339}" srcId="{1B53661F-C213-45AB-A538-BBDD47C1A67C}" destId="{25B12732-75F3-487E-96EF-6D8FB37AD9E3}" srcOrd="1" destOrd="0" parTransId="{F6641F0E-8BA4-47FE-B412-2341F5BB7705}" sibTransId="{DC64CF2B-46C5-4CC6-B6A9-A1DAC8395414}"/>
    <dgm:cxn modelId="{07829184-3671-4BB7-9594-D8119EF5D6D4}" srcId="{1B53661F-C213-45AB-A538-BBDD47C1A67C}" destId="{9359CDC4-412D-4590-A59F-F1DC673F7651}" srcOrd="2" destOrd="0" parTransId="{F4BEE25D-43B8-48E8-AF5E-A2C06174C978}" sibTransId="{0B2960B9-8AEB-4223-9305-0B43DEB0EC9C}"/>
    <dgm:cxn modelId="{251B062D-EFE7-4C09-B745-43381D6E9A37}" type="presOf" srcId="{1E79B403-F09D-4EF5-AF1E-7AA97D363531}" destId="{A4E0003B-1864-4A86-98A8-910BBA0471E6}" srcOrd="0" destOrd="0" presId="urn:microsoft.com/office/officeart/2005/8/layout/process2"/>
    <dgm:cxn modelId="{6EEB8958-2814-4277-95C9-3D89EDB0889F}" type="presOf" srcId="{DC64CF2B-46C5-4CC6-B6A9-A1DAC8395414}" destId="{2711F99C-9CE4-4CCF-978F-09CB691FC46A}" srcOrd="1" destOrd="0" presId="urn:microsoft.com/office/officeart/2005/8/layout/process2"/>
    <dgm:cxn modelId="{AD935BAB-532B-4B5F-9565-26900A64DBCB}" type="presParOf" srcId="{9BCAAA23-95DC-44BE-87AA-20CEE334C671}" destId="{4B726EE0-C22B-4442-87E2-66C079185FF2}" srcOrd="0" destOrd="0" presId="urn:microsoft.com/office/officeart/2005/8/layout/process2"/>
    <dgm:cxn modelId="{F8105592-FC63-4EBD-93FA-0EA64465B77D}" type="presParOf" srcId="{9BCAAA23-95DC-44BE-87AA-20CEE334C671}" destId="{A4E0003B-1864-4A86-98A8-910BBA0471E6}" srcOrd="1" destOrd="0" presId="urn:microsoft.com/office/officeart/2005/8/layout/process2"/>
    <dgm:cxn modelId="{F8D631B2-58F0-4AEB-A4C4-3689E0AD8F94}" type="presParOf" srcId="{A4E0003B-1864-4A86-98A8-910BBA0471E6}" destId="{F146666E-A314-4AF1-B443-1F172EAEB297}" srcOrd="0" destOrd="0" presId="urn:microsoft.com/office/officeart/2005/8/layout/process2"/>
    <dgm:cxn modelId="{583CC098-BE4B-4C35-84E3-3834DE95CEA4}" type="presParOf" srcId="{9BCAAA23-95DC-44BE-87AA-20CEE334C671}" destId="{341186BA-4BD8-4EF1-AC7F-4FE523B85D60}" srcOrd="2" destOrd="0" presId="urn:microsoft.com/office/officeart/2005/8/layout/process2"/>
    <dgm:cxn modelId="{75864619-0BFE-4AE0-A459-F6164A470C2E}" type="presParOf" srcId="{9BCAAA23-95DC-44BE-87AA-20CEE334C671}" destId="{72F4738E-DEE8-4AA3-A53C-A74CE89D9F82}" srcOrd="3" destOrd="0" presId="urn:microsoft.com/office/officeart/2005/8/layout/process2"/>
    <dgm:cxn modelId="{84613AFC-9C6D-4EF9-8FAC-302538950818}" type="presParOf" srcId="{72F4738E-DEE8-4AA3-A53C-A74CE89D9F82}" destId="{2711F99C-9CE4-4CCF-978F-09CB691FC46A}" srcOrd="0" destOrd="0" presId="urn:microsoft.com/office/officeart/2005/8/layout/process2"/>
    <dgm:cxn modelId="{70893EB6-D1BE-4E75-8C55-B810568FC3B0}" type="presParOf" srcId="{9BCAAA23-95DC-44BE-87AA-20CEE334C671}" destId="{E7192A3F-BA04-4528-9E59-80CF392A9854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BC8AD31-07B8-464C-B20B-714393CA0F03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636D88-D30A-42E5-B70C-0B27EDA01C6A}">
      <dgm:prSet phldrT="[Текст]" custT="1"/>
      <dgm:spPr/>
      <dgm:t>
        <a:bodyPr/>
        <a:lstStyle/>
        <a:p>
          <a:r>
            <a:rPr lang="ru-RU" sz="4000" dirty="0" smtClean="0"/>
            <a:t>Позиция наблюдателя</a:t>
          </a:r>
          <a:endParaRPr lang="ru-RU" sz="4000" dirty="0"/>
        </a:p>
      </dgm:t>
    </dgm:pt>
    <dgm:pt modelId="{DF643F56-AC86-4283-BB3F-52E4DD754DB5}" type="parTrans" cxnId="{5DE09DEE-6B51-4918-8DB4-B3BA5CA0E16B}">
      <dgm:prSet/>
      <dgm:spPr/>
      <dgm:t>
        <a:bodyPr/>
        <a:lstStyle/>
        <a:p>
          <a:endParaRPr lang="ru-RU"/>
        </a:p>
      </dgm:t>
    </dgm:pt>
    <dgm:pt modelId="{A045DA6E-090C-4381-9CE8-04F11B53BE58}" type="sibTrans" cxnId="{5DE09DEE-6B51-4918-8DB4-B3BA5CA0E16B}">
      <dgm:prSet/>
      <dgm:spPr/>
      <dgm:t>
        <a:bodyPr/>
        <a:lstStyle/>
        <a:p>
          <a:endParaRPr lang="ru-RU"/>
        </a:p>
      </dgm:t>
    </dgm:pt>
    <dgm:pt modelId="{B19898B8-ADB7-4FC0-8E01-A2A0AB28FA0B}">
      <dgm:prSet phldrT="[Текст]" custT="1"/>
      <dgm:spPr/>
      <dgm:t>
        <a:bodyPr/>
        <a:lstStyle/>
        <a:p>
          <a:r>
            <a:rPr lang="ru-RU" sz="3200" dirty="0" smtClean="0"/>
            <a:t>Перечисление и описание предметов, характерных для данного места в последовательности удаления от наблюдателя</a:t>
          </a:r>
          <a:endParaRPr lang="ru-RU" sz="3200" dirty="0"/>
        </a:p>
      </dgm:t>
    </dgm:pt>
    <dgm:pt modelId="{FAED6019-59F7-4994-99A0-CBC59DC19EC3}" type="parTrans" cxnId="{D106771D-B561-4172-975F-9D7865AFFD6F}">
      <dgm:prSet/>
      <dgm:spPr/>
      <dgm:t>
        <a:bodyPr/>
        <a:lstStyle/>
        <a:p>
          <a:endParaRPr lang="ru-RU"/>
        </a:p>
      </dgm:t>
    </dgm:pt>
    <dgm:pt modelId="{090736F3-6155-4B0C-B7FF-D1C497A00300}" type="sibTrans" cxnId="{D106771D-B561-4172-975F-9D7865AFFD6F}">
      <dgm:prSet/>
      <dgm:spPr/>
      <dgm:t>
        <a:bodyPr/>
        <a:lstStyle/>
        <a:p>
          <a:endParaRPr lang="ru-RU"/>
        </a:p>
      </dgm:t>
    </dgm:pt>
    <dgm:pt modelId="{9A6B2ECE-F2AB-44D5-878B-15AC347298F3}" type="pres">
      <dgm:prSet presAssocID="{9BC8AD31-07B8-464C-B20B-714393CA0F03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7BB3DC-3D9F-4629-B8BA-C61444F15C56}" type="pres">
      <dgm:prSet presAssocID="{B8636D88-D30A-42E5-B70C-0B27EDA01C6A}" presName="node" presStyleLbl="node1" presStyleIdx="0" presStyleCnt="2" custScaleX="4030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91D9D1-2955-4EA1-8164-927FE508C39F}" type="pres">
      <dgm:prSet presAssocID="{A045DA6E-090C-4381-9CE8-04F11B53BE58}" presName="sibTrans" presStyleLbl="sibTrans2D1" presStyleIdx="0" presStyleCnt="1"/>
      <dgm:spPr/>
      <dgm:t>
        <a:bodyPr/>
        <a:lstStyle/>
        <a:p>
          <a:endParaRPr lang="ru-RU"/>
        </a:p>
      </dgm:t>
    </dgm:pt>
    <dgm:pt modelId="{07C35A31-AFCF-47BF-A90E-B50747576EB3}" type="pres">
      <dgm:prSet presAssocID="{A045DA6E-090C-4381-9CE8-04F11B53BE58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BB863075-13C7-40DB-AD68-840B91C1354E}" type="pres">
      <dgm:prSet presAssocID="{B19898B8-ADB7-4FC0-8E01-A2A0AB28FA0B}" presName="node" presStyleLbl="node1" presStyleIdx="1" presStyleCnt="2" custScaleX="4040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B3E150-0531-49BC-AA36-764999006F50}" type="presOf" srcId="{9BC8AD31-07B8-464C-B20B-714393CA0F03}" destId="{9A6B2ECE-F2AB-44D5-878B-15AC347298F3}" srcOrd="0" destOrd="0" presId="urn:microsoft.com/office/officeart/2005/8/layout/process2"/>
    <dgm:cxn modelId="{E33F32C5-34AE-4FB2-98BC-105E299941A4}" type="presOf" srcId="{A045DA6E-090C-4381-9CE8-04F11B53BE58}" destId="{07C35A31-AFCF-47BF-A90E-B50747576EB3}" srcOrd="1" destOrd="0" presId="urn:microsoft.com/office/officeart/2005/8/layout/process2"/>
    <dgm:cxn modelId="{E81569E8-AE34-448F-9F55-04DFA9FD3873}" type="presOf" srcId="{B19898B8-ADB7-4FC0-8E01-A2A0AB28FA0B}" destId="{BB863075-13C7-40DB-AD68-840B91C1354E}" srcOrd="0" destOrd="0" presId="urn:microsoft.com/office/officeart/2005/8/layout/process2"/>
    <dgm:cxn modelId="{D106771D-B561-4172-975F-9D7865AFFD6F}" srcId="{9BC8AD31-07B8-464C-B20B-714393CA0F03}" destId="{B19898B8-ADB7-4FC0-8E01-A2A0AB28FA0B}" srcOrd="1" destOrd="0" parTransId="{FAED6019-59F7-4994-99A0-CBC59DC19EC3}" sibTransId="{090736F3-6155-4B0C-B7FF-D1C497A00300}"/>
    <dgm:cxn modelId="{5DE09DEE-6B51-4918-8DB4-B3BA5CA0E16B}" srcId="{9BC8AD31-07B8-464C-B20B-714393CA0F03}" destId="{B8636D88-D30A-42E5-B70C-0B27EDA01C6A}" srcOrd="0" destOrd="0" parTransId="{DF643F56-AC86-4283-BB3F-52E4DD754DB5}" sibTransId="{A045DA6E-090C-4381-9CE8-04F11B53BE58}"/>
    <dgm:cxn modelId="{17D5A5B6-545F-4AD0-BDA2-FAB270BF5420}" type="presOf" srcId="{B8636D88-D30A-42E5-B70C-0B27EDA01C6A}" destId="{D07BB3DC-3D9F-4629-B8BA-C61444F15C56}" srcOrd="0" destOrd="0" presId="urn:microsoft.com/office/officeart/2005/8/layout/process2"/>
    <dgm:cxn modelId="{032A37F8-C8C4-42B6-BBAD-FABAB6410BE8}" type="presOf" srcId="{A045DA6E-090C-4381-9CE8-04F11B53BE58}" destId="{E191D9D1-2955-4EA1-8164-927FE508C39F}" srcOrd="0" destOrd="0" presId="urn:microsoft.com/office/officeart/2005/8/layout/process2"/>
    <dgm:cxn modelId="{54855FBE-BDB8-408D-A578-8A1A2D9A7D6A}" type="presParOf" srcId="{9A6B2ECE-F2AB-44D5-878B-15AC347298F3}" destId="{D07BB3DC-3D9F-4629-B8BA-C61444F15C56}" srcOrd="0" destOrd="0" presId="urn:microsoft.com/office/officeart/2005/8/layout/process2"/>
    <dgm:cxn modelId="{1EF4185D-F5DA-4890-8FE8-50F9303D214B}" type="presParOf" srcId="{9A6B2ECE-F2AB-44D5-878B-15AC347298F3}" destId="{E191D9D1-2955-4EA1-8164-927FE508C39F}" srcOrd="1" destOrd="0" presId="urn:microsoft.com/office/officeart/2005/8/layout/process2"/>
    <dgm:cxn modelId="{38ED9F9E-8B3B-4530-BD76-E0E47CBC1C5C}" type="presParOf" srcId="{E191D9D1-2955-4EA1-8164-927FE508C39F}" destId="{07C35A31-AFCF-47BF-A90E-B50747576EB3}" srcOrd="0" destOrd="0" presId="urn:microsoft.com/office/officeart/2005/8/layout/process2"/>
    <dgm:cxn modelId="{ED7B9649-5318-4D16-9E79-9B96D0870B04}" type="presParOf" srcId="{9A6B2ECE-F2AB-44D5-878B-15AC347298F3}" destId="{BB863075-13C7-40DB-AD68-840B91C1354E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50FE96E-0F8F-431F-9E5E-7D9B0E9E544A}">
      <dsp:nvSpPr>
        <dsp:cNvPr id="0" name=""/>
        <dsp:cNvSpPr/>
      </dsp:nvSpPr>
      <dsp:spPr>
        <a:xfrm>
          <a:off x="3289447" y="2270991"/>
          <a:ext cx="1650705" cy="1650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hlinkClick xmlns:r="http://schemas.openxmlformats.org/officeDocument/2006/relationships" r:id="" action="ppaction://hlinksldjump"/>
            </a:rPr>
            <a:t>описание</a:t>
          </a:r>
          <a:endParaRPr lang="ru-RU" sz="2000" kern="1200" dirty="0"/>
        </a:p>
      </dsp:txBody>
      <dsp:txXfrm>
        <a:off x="3289447" y="2270991"/>
        <a:ext cx="1650705" cy="1650705"/>
      </dsp:txXfrm>
    </dsp:sp>
    <dsp:sp modelId="{F83865D6-878E-4D52-B0AB-812D5873716C}">
      <dsp:nvSpPr>
        <dsp:cNvPr id="0" name=""/>
        <dsp:cNvSpPr/>
      </dsp:nvSpPr>
      <dsp:spPr>
        <a:xfrm rot="16200000">
          <a:off x="3689879" y="1830809"/>
          <a:ext cx="849841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49841" y="15260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200000">
        <a:off x="4093553" y="1824824"/>
        <a:ext cx="42492" cy="42492"/>
      </dsp:txXfrm>
    </dsp:sp>
    <dsp:sp modelId="{2D512BE5-96F7-432D-A56F-3338A0805857}">
      <dsp:nvSpPr>
        <dsp:cNvPr id="0" name=""/>
        <dsp:cNvSpPr/>
      </dsp:nvSpPr>
      <dsp:spPr>
        <a:xfrm>
          <a:off x="3417080" y="25711"/>
          <a:ext cx="1395438" cy="1395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hlinkClick xmlns:r="http://schemas.openxmlformats.org/officeDocument/2006/relationships" r:id="" action="ppaction://hlinksldjump"/>
            </a:rPr>
            <a:t>интерьер</a:t>
          </a:r>
          <a:endParaRPr lang="ru-RU" sz="1600" kern="1200" dirty="0"/>
        </a:p>
      </dsp:txBody>
      <dsp:txXfrm>
        <a:off x="3417080" y="25711"/>
        <a:ext cx="1395438" cy="1395438"/>
      </dsp:txXfrm>
    </dsp:sp>
    <dsp:sp modelId="{CC90065F-095F-4616-A917-91FE141B4695}">
      <dsp:nvSpPr>
        <dsp:cNvPr id="0" name=""/>
        <dsp:cNvSpPr/>
      </dsp:nvSpPr>
      <dsp:spPr>
        <a:xfrm rot="18900000">
          <a:off x="4573956" y="2197006"/>
          <a:ext cx="849841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49841" y="15260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900000">
        <a:off x="4977630" y="2191021"/>
        <a:ext cx="42492" cy="42492"/>
      </dsp:txXfrm>
    </dsp:sp>
    <dsp:sp modelId="{797A06FE-972D-40F5-B364-E35C35683C47}">
      <dsp:nvSpPr>
        <dsp:cNvPr id="0" name=""/>
        <dsp:cNvSpPr/>
      </dsp:nvSpPr>
      <dsp:spPr>
        <a:xfrm>
          <a:off x="5094983" y="720722"/>
          <a:ext cx="1395438" cy="1395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действие</a:t>
          </a:r>
          <a:endParaRPr lang="ru-RU" sz="1600" kern="1200" dirty="0" smtClean="0"/>
        </a:p>
      </dsp:txBody>
      <dsp:txXfrm>
        <a:off x="5094983" y="720722"/>
        <a:ext cx="1395438" cy="1395438"/>
      </dsp:txXfrm>
    </dsp:sp>
    <dsp:sp modelId="{FC6EEA3E-148B-4EBC-9F14-22D5D53B18FB}">
      <dsp:nvSpPr>
        <dsp:cNvPr id="0" name=""/>
        <dsp:cNvSpPr/>
      </dsp:nvSpPr>
      <dsp:spPr>
        <a:xfrm>
          <a:off x="4940152" y="3081083"/>
          <a:ext cx="849841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49841" y="15260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343827" y="3075097"/>
        <a:ext cx="42492" cy="42492"/>
      </dsp:txXfrm>
    </dsp:sp>
    <dsp:sp modelId="{6E37CA0B-B6ED-4A24-871A-0C9C3F2BE3C2}">
      <dsp:nvSpPr>
        <dsp:cNvPr id="0" name=""/>
        <dsp:cNvSpPr/>
      </dsp:nvSpPr>
      <dsp:spPr>
        <a:xfrm>
          <a:off x="5789994" y="2398624"/>
          <a:ext cx="1395438" cy="1395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архитектурное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сооружение</a:t>
          </a:r>
          <a:endParaRPr lang="ru-RU" sz="1400" kern="1200" dirty="0"/>
        </a:p>
      </dsp:txBody>
      <dsp:txXfrm>
        <a:off x="5789994" y="2398624"/>
        <a:ext cx="1395438" cy="1395438"/>
      </dsp:txXfrm>
    </dsp:sp>
    <dsp:sp modelId="{46256C2B-99BB-47DD-9325-2142F17E12F0}">
      <dsp:nvSpPr>
        <dsp:cNvPr id="0" name=""/>
        <dsp:cNvSpPr/>
      </dsp:nvSpPr>
      <dsp:spPr>
        <a:xfrm rot="2700000">
          <a:off x="4573956" y="3965160"/>
          <a:ext cx="849841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49841" y="15260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700000">
        <a:off x="4977630" y="3959174"/>
        <a:ext cx="42492" cy="42492"/>
      </dsp:txXfrm>
    </dsp:sp>
    <dsp:sp modelId="{52C630BE-DBF0-4BFB-AA31-07CE0DBDB0F1}">
      <dsp:nvSpPr>
        <dsp:cNvPr id="0" name=""/>
        <dsp:cNvSpPr/>
      </dsp:nvSpPr>
      <dsp:spPr>
        <a:xfrm>
          <a:off x="5094983" y="4076527"/>
          <a:ext cx="1395438" cy="1395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/>
            <a:t>животное</a:t>
          </a:r>
          <a:endParaRPr lang="ru-RU" sz="1600" kern="1200" dirty="0" smtClean="0"/>
        </a:p>
      </dsp:txBody>
      <dsp:txXfrm>
        <a:off x="5094983" y="4076527"/>
        <a:ext cx="1395438" cy="1395438"/>
      </dsp:txXfrm>
    </dsp:sp>
    <dsp:sp modelId="{0E4BF91D-E2A3-4EBD-8F15-7803BFEE8A73}">
      <dsp:nvSpPr>
        <dsp:cNvPr id="0" name=""/>
        <dsp:cNvSpPr/>
      </dsp:nvSpPr>
      <dsp:spPr>
        <a:xfrm rot="5400000">
          <a:off x="3689879" y="4331356"/>
          <a:ext cx="849841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49841" y="15260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400000">
        <a:off x="4093553" y="4325371"/>
        <a:ext cx="42492" cy="42492"/>
      </dsp:txXfrm>
    </dsp:sp>
    <dsp:sp modelId="{971FE866-E955-4F02-9716-6BA2F15CDBA4}">
      <dsp:nvSpPr>
        <dsp:cNvPr id="0" name=""/>
        <dsp:cNvSpPr/>
      </dsp:nvSpPr>
      <dsp:spPr>
        <a:xfrm>
          <a:off x="3417080" y="4771538"/>
          <a:ext cx="1395438" cy="1395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памятник</a:t>
          </a:r>
          <a:endParaRPr lang="ru-RU" sz="1600" kern="1200" dirty="0"/>
        </a:p>
      </dsp:txBody>
      <dsp:txXfrm>
        <a:off x="3417080" y="4771538"/>
        <a:ext cx="1395438" cy="1395438"/>
      </dsp:txXfrm>
    </dsp:sp>
    <dsp:sp modelId="{F36388F0-E4F7-4E19-9F87-8C8D6156DEF7}">
      <dsp:nvSpPr>
        <dsp:cNvPr id="0" name=""/>
        <dsp:cNvSpPr/>
      </dsp:nvSpPr>
      <dsp:spPr>
        <a:xfrm rot="8100000">
          <a:off x="2805802" y="3965160"/>
          <a:ext cx="849841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49841" y="15260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8100000">
        <a:off x="3209477" y="3959174"/>
        <a:ext cx="42492" cy="42492"/>
      </dsp:txXfrm>
    </dsp:sp>
    <dsp:sp modelId="{14BA4DFC-CD6B-49D2-88C3-4CF86FDF926A}">
      <dsp:nvSpPr>
        <dsp:cNvPr id="0" name=""/>
        <dsp:cNvSpPr/>
      </dsp:nvSpPr>
      <dsp:spPr>
        <a:xfrm>
          <a:off x="1739178" y="4076527"/>
          <a:ext cx="1395438" cy="1395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предмет</a:t>
          </a:r>
        </a:p>
      </dsp:txBody>
      <dsp:txXfrm>
        <a:off x="1739178" y="4076527"/>
        <a:ext cx="1395438" cy="1395438"/>
      </dsp:txXfrm>
    </dsp:sp>
    <dsp:sp modelId="{07BA3AC5-CE89-4AF2-8696-8394C5A9363C}">
      <dsp:nvSpPr>
        <dsp:cNvPr id="0" name=""/>
        <dsp:cNvSpPr/>
      </dsp:nvSpPr>
      <dsp:spPr>
        <a:xfrm rot="10800000">
          <a:off x="2439605" y="3081083"/>
          <a:ext cx="849841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49841" y="15260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2843280" y="3075097"/>
        <a:ext cx="42492" cy="42492"/>
      </dsp:txXfrm>
    </dsp:sp>
    <dsp:sp modelId="{C3279C4F-890F-4C5D-8BE8-557826C569EC}">
      <dsp:nvSpPr>
        <dsp:cNvPr id="0" name=""/>
        <dsp:cNvSpPr/>
      </dsp:nvSpPr>
      <dsp:spPr>
        <a:xfrm>
          <a:off x="1044167" y="2398624"/>
          <a:ext cx="1395438" cy="1395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hlinkClick xmlns:r="http://schemas.openxmlformats.org/officeDocument/2006/relationships" r:id="" action="ppaction://hlinksldjump"/>
            </a:rPr>
            <a:t>природа</a:t>
          </a:r>
          <a:endParaRPr lang="ru-RU" sz="1600" kern="1200" dirty="0"/>
        </a:p>
      </dsp:txBody>
      <dsp:txXfrm>
        <a:off x="1044167" y="2398624"/>
        <a:ext cx="1395438" cy="1395438"/>
      </dsp:txXfrm>
    </dsp:sp>
    <dsp:sp modelId="{2C71B605-3143-4B26-960E-8108E09F3283}">
      <dsp:nvSpPr>
        <dsp:cNvPr id="0" name=""/>
        <dsp:cNvSpPr/>
      </dsp:nvSpPr>
      <dsp:spPr>
        <a:xfrm rot="13500000">
          <a:off x="2805802" y="2197006"/>
          <a:ext cx="849841" cy="30521"/>
        </a:xfrm>
        <a:custGeom>
          <a:avLst/>
          <a:gdLst/>
          <a:ahLst/>
          <a:cxnLst/>
          <a:rect l="0" t="0" r="0" b="0"/>
          <a:pathLst>
            <a:path>
              <a:moveTo>
                <a:pt x="0" y="15260"/>
              </a:moveTo>
              <a:lnTo>
                <a:pt x="849841" y="15260"/>
              </a:lnTo>
            </a:path>
          </a:pathLst>
        </a:cu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3500000">
        <a:off x="3209477" y="2191021"/>
        <a:ext cx="42492" cy="42492"/>
      </dsp:txXfrm>
    </dsp:sp>
    <dsp:sp modelId="{56DAFE3A-596E-4ECF-A97A-AD7644C2A821}">
      <dsp:nvSpPr>
        <dsp:cNvPr id="0" name=""/>
        <dsp:cNvSpPr/>
      </dsp:nvSpPr>
      <dsp:spPr>
        <a:xfrm>
          <a:off x="1739178" y="720722"/>
          <a:ext cx="1395438" cy="13954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человек</a:t>
          </a:r>
        </a:p>
      </dsp:txBody>
      <dsp:txXfrm>
        <a:off x="1739178" y="720722"/>
        <a:ext cx="1395438" cy="139543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93E5E34-45C4-4B53-AD07-467C5ACB93C0}">
      <dsp:nvSpPr>
        <dsp:cNvPr id="0" name=""/>
        <dsp:cNvSpPr/>
      </dsp:nvSpPr>
      <dsp:spPr>
        <a:xfrm>
          <a:off x="4012" y="40923"/>
          <a:ext cx="3884399" cy="15064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1. Вступление</a:t>
          </a:r>
          <a:endParaRPr lang="ru-RU" sz="2400" kern="1200" dirty="0"/>
        </a:p>
      </dsp:txBody>
      <dsp:txXfrm>
        <a:off x="4012" y="40923"/>
        <a:ext cx="3884399" cy="1506486"/>
      </dsp:txXfrm>
    </dsp:sp>
    <dsp:sp modelId="{20BA768D-272F-4F50-9415-5061D0B21A14}">
      <dsp:nvSpPr>
        <dsp:cNvPr id="0" name=""/>
        <dsp:cNvSpPr/>
      </dsp:nvSpPr>
      <dsp:spPr>
        <a:xfrm>
          <a:off x="3398803" y="168975"/>
          <a:ext cx="5252298" cy="1250383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Общая характеристика предмета описания </a:t>
          </a:r>
          <a:r>
            <a:rPr lang="ru-RU" sz="2800" kern="1200" smtClean="0"/>
            <a:t>или впечатление </a:t>
          </a:r>
          <a:r>
            <a:rPr lang="ru-RU" sz="2800" kern="1200" dirty="0" smtClean="0"/>
            <a:t>от него</a:t>
          </a:r>
          <a:endParaRPr lang="ru-RU" sz="2800" kern="1200" dirty="0"/>
        </a:p>
      </dsp:txBody>
      <dsp:txXfrm>
        <a:off x="3398803" y="168975"/>
        <a:ext cx="5252298" cy="1250383"/>
      </dsp:txXfrm>
    </dsp:sp>
    <dsp:sp modelId="{F1347B78-8DAA-4CEE-9156-94408B0328F6}">
      <dsp:nvSpPr>
        <dsp:cNvPr id="0" name=""/>
        <dsp:cNvSpPr/>
      </dsp:nvSpPr>
      <dsp:spPr>
        <a:xfrm>
          <a:off x="4012" y="1758317"/>
          <a:ext cx="3766215" cy="15064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2. Основная часть</a:t>
          </a:r>
          <a:endParaRPr lang="ru-RU" sz="2400" kern="1200" dirty="0"/>
        </a:p>
      </dsp:txBody>
      <dsp:txXfrm>
        <a:off x="4012" y="1758317"/>
        <a:ext cx="3766215" cy="1506486"/>
      </dsp:txXfrm>
    </dsp:sp>
    <dsp:sp modelId="{1D10B486-D9DD-4E98-9E47-78FCE95F650E}">
      <dsp:nvSpPr>
        <dsp:cNvPr id="0" name=""/>
        <dsp:cNvSpPr/>
      </dsp:nvSpPr>
      <dsp:spPr>
        <a:xfrm>
          <a:off x="3205930" y="1737017"/>
          <a:ext cx="5405532" cy="147669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Признаки предмета описания</a:t>
          </a:r>
          <a:endParaRPr lang="ru-RU" sz="2800" kern="1200" dirty="0"/>
        </a:p>
      </dsp:txBody>
      <dsp:txXfrm>
        <a:off x="3205930" y="1737017"/>
        <a:ext cx="5405532" cy="1476690"/>
      </dsp:txXfrm>
    </dsp:sp>
    <dsp:sp modelId="{0BAB9638-6CB2-4BF0-A874-9EC2F0C91976}">
      <dsp:nvSpPr>
        <dsp:cNvPr id="0" name=""/>
        <dsp:cNvSpPr/>
      </dsp:nvSpPr>
      <dsp:spPr>
        <a:xfrm>
          <a:off x="4012" y="3475712"/>
          <a:ext cx="3766215" cy="150648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3. Заключение</a:t>
          </a:r>
          <a:endParaRPr lang="ru-RU" sz="2400" kern="1200" dirty="0"/>
        </a:p>
      </dsp:txBody>
      <dsp:txXfrm>
        <a:off x="4012" y="3475712"/>
        <a:ext cx="3766215" cy="1506486"/>
      </dsp:txXfrm>
    </dsp:sp>
    <dsp:sp modelId="{6690CA89-E964-4BA8-B59C-6B73AF0AAB5D}">
      <dsp:nvSpPr>
        <dsp:cNvPr id="0" name=""/>
        <dsp:cNvSpPr/>
      </dsp:nvSpPr>
      <dsp:spPr>
        <a:xfrm>
          <a:off x="3205930" y="3516943"/>
          <a:ext cx="5500343" cy="142402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Общая оценка предмета описания</a:t>
          </a:r>
          <a:endParaRPr lang="ru-RU" sz="2800" kern="1200" dirty="0"/>
        </a:p>
      </dsp:txBody>
      <dsp:txXfrm>
        <a:off x="3205930" y="3516943"/>
        <a:ext cx="5500343" cy="142402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726EE0-C22B-4442-87E2-66C079185FF2}">
      <dsp:nvSpPr>
        <dsp:cNvPr id="0" name=""/>
        <dsp:cNvSpPr/>
      </dsp:nvSpPr>
      <dsp:spPr>
        <a:xfrm>
          <a:off x="0" y="2209"/>
          <a:ext cx="8229600" cy="1130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1. Указание на место положения комнаты, ее принадлежность кому-либо, предназначение</a:t>
          </a:r>
          <a:endParaRPr lang="ru-RU" sz="2800" kern="1200" dirty="0"/>
        </a:p>
      </dsp:txBody>
      <dsp:txXfrm>
        <a:off x="0" y="2209"/>
        <a:ext cx="8229600" cy="1130385"/>
      </dsp:txXfrm>
    </dsp:sp>
    <dsp:sp modelId="{A4E0003B-1864-4A86-98A8-910BBA0471E6}">
      <dsp:nvSpPr>
        <dsp:cNvPr id="0" name=""/>
        <dsp:cNvSpPr/>
      </dsp:nvSpPr>
      <dsp:spPr>
        <a:xfrm rot="5400000">
          <a:off x="3902852" y="1160855"/>
          <a:ext cx="423894" cy="5086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5400000">
        <a:off x="3902852" y="1160855"/>
        <a:ext cx="423894" cy="508673"/>
      </dsp:txXfrm>
    </dsp:sp>
    <dsp:sp modelId="{341186BA-4BD8-4EF1-AC7F-4FE523B85D60}">
      <dsp:nvSpPr>
        <dsp:cNvPr id="0" name=""/>
        <dsp:cNvSpPr/>
      </dsp:nvSpPr>
      <dsp:spPr>
        <a:xfrm>
          <a:off x="0" y="1697788"/>
          <a:ext cx="8229600" cy="1130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2. Перечисление предметов мебели с указанием на их расположение относительно друг друга, описание предметов</a:t>
          </a:r>
          <a:endParaRPr lang="ru-RU" sz="2800" kern="1200" dirty="0"/>
        </a:p>
      </dsp:txBody>
      <dsp:txXfrm>
        <a:off x="0" y="1697788"/>
        <a:ext cx="8229600" cy="1130385"/>
      </dsp:txXfrm>
    </dsp:sp>
    <dsp:sp modelId="{72F4738E-DEE8-4AA3-A53C-A74CE89D9F82}">
      <dsp:nvSpPr>
        <dsp:cNvPr id="0" name=""/>
        <dsp:cNvSpPr/>
      </dsp:nvSpPr>
      <dsp:spPr>
        <a:xfrm rot="5400000">
          <a:off x="3902852" y="2856433"/>
          <a:ext cx="423894" cy="5086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5400000">
        <a:off x="3902852" y="2856433"/>
        <a:ext cx="423894" cy="508673"/>
      </dsp:txXfrm>
    </dsp:sp>
    <dsp:sp modelId="{E7192A3F-BA04-4528-9E59-80CF392A9854}">
      <dsp:nvSpPr>
        <dsp:cNvPr id="0" name=""/>
        <dsp:cNvSpPr/>
      </dsp:nvSpPr>
      <dsp:spPr>
        <a:xfrm>
          <a:off x="0" y="3393366"/>
          <a:ext cx="8229600" cy="1130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3. Общая оценка интерьера</a:t>
          </a:r>
          <a:endParaRPr lang="ru-RU" sz="2800" kern="1200" dirty="0"/>
        </a:p>
      </dsp:txBody>
      <dsp:txXfrm>
        <a:off x="0" y="3393366"/>
        <a:ext cx="8229600" cy="113038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726EE0-C22B-4442-87E2-66C079185FF2}">
      <dsp:nvSpPr>
        <dsp:cNvPr id="0" name=""/>
        <dsp:cNvSpPr/>
      </dsp:nvSpPr>
      <dsp:spPr>
        <a:xfrm>
          <a:off x="0" y="2209"/>
          <a:ext cx="8229600" cy="1130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1. Общее впечатление от предмета</a:t>
          </a:r>
          <a:endParaRPr lang="ru-RU" sz="2800" kern="1200" dirty="0"/>
        </a:p>
      </dsp:txBody>
      <dsp:txXfrm>
        <a:off x="0" y="2209"/>
        <a:ext cx="8229600" cy="1130385"/>
      </dsp:txXfrm>
    </dsp:sp>
    <dsp:sp modelId="{A4E0003B-1864-4A86-98A8-910BBA0471E6}">
      <dsp:nvSpPr>
        <dsp:cNvPr id="0" name=""/>
        <dsp:cNvSpPr/>
      </dsp:nvSpPr>
      <dsp:spPr>
        <a:xfrm rot="5400000">
          <a:off x="3902852" y="1160855"/>
          <a:ext cx="423894" cy="5086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5400000">
        <a:off x="3902852" y="1160855"/>
        <a:ext cx="423894" cy="508673"/>
      </dsp:txXfrm>
    </dsp:sp>
    <dsp:sp modelId="{341186BA-4BD8-4EF1-AC7F-4FE523B85D60}">
      <dsp:nvSpPr>
        <dsp:cNvPr id="0" name=""/>
        <dsp:cNvSpPr/>
      </dsp:nvSpPr>
      <dsp:spPr>
        <a:xfrm>
          <a:off x="0" y="1697788"/>
          <a:ext cx="8229600" cy="1130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2. Перечисление признаков, выделяющих этот предмет из ряда ему подобных</a:t>
          </a:r>
          <a:endParaRPr lang="ru-RU" sz="2800" kern="1200" dirty="0"/>
        </a:p>
      </dsp:txBody>
      <dsp:txXfrm>
        <a:off x="0" y="1697788"/>
        <a:ext cx="8229600" cy="1130385"/>
      </dsp:txXfrm>
    </dsp:sp>
    <dsp:sp modelId="{72F4738E-DEE8-4AA3-A53C-A74CE89D9F82}">
      <dsp:nvSpPr>
        <dsp:cNvPr id="0" name=""/>
        <dsp:cNvSpPr/>
      </dsp:nvSpPr>
      <dsp:spPr>
        <a:xfrm rot="5400000">
          <a:off x="3902852" y="2856433"/>
          <a:ext cx="423894" cy="50867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5400000">
        <a:off x="3902852" y="2856433"/>
        <a:ext cx="423894" cy="508673"/>
      </dsp:txXfrm>
    </dsp:sp>
    <dsp:sp modelId="{E7192A3F-BA04-4528-9E59-80CF392A9854}">
      <dsp:nvSpPr>
        <dsp:cNvPr id="0" name=""/>
        <dsp:cNvSpPr/>
      </dsp:nvSpPr>
      <dsp:spPr>
        <a:xfrm>
          <a:off x="0" y="3393366"/>
          <a:ext cx="8229600" cy="11303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3. Выражение своего отношения к  описываемому предмету</a:t>
          </a:r>
          <a:endParaRPr lang="ru-RU" sz="2800" kern="1200" dirty="0"/>
        </a:p>
      </dsp:txBody>
      <dsp:txXfrm>
        <a:off x="0" y="3393366"/>
        <a:ext cx="8229600" cy="113038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7BB3DC-3D9F-4629-B8BA-C61444F15C56}">
      <dsp:nvSpPr>
        <dsp:cNvPr id="0" name=""/>
        <dsp:cNvSpPr/>
      </dsp:nvSpPr>
      <dsp:spPr>
        <a:xfrm>
          <a:off x="10346" y="2761"/>
          <a:ext cx="8208907" cy="1808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Позиция наблюдателя</a:t>
          </a:r>
          <a:endParaRPr lang="ru-RU" sz="4000" kern="1200" dirty="0"/>
        </a:p>
      </dsp:txBody>
      <dsp:txXfrm>
        <a:off x="10346" y="2761"/>
        <a:ext cx="8208907" cy="1808175"/>
      </dsp:txXfrm>
    </dsp:sp>
    <dsp:sp modelId="{E191D9D1-2955-4EA1-8164-927FE508C39F}">
      <dsp:nvSpPr>
        <dsp:cNvPr id="0" name=""/>
        <dsp:cNvSpPr/>
      </dsp:nvSpPr>
      <dsp:spPr>
        <a:xfrm rot="5400000">
          <a:off x="3775767" y="1856141"/>
          <a:ext cx="678065" cy="8136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/>
        </a:p>
      </dsp:txBody>
      <dsp:txXfrm rot="5400000">
        <a:off x="3775767" y="1856141"/>
        <a:ext cx="678065" cy="813678"/>
      </dsp:txXfrm>
    </dsp:sp>
    <dsp:sp modelId="{BB863075-13C7-40DB-AD68-840B91C1354E}">
      <dsp:nvSpPr>
        <dsp:cNvPr id="0" name=""/>
        <dsp:cNvSpPr/>
      </dsp:nvSpPr>
      <dsp:spPr>
        <a:xfrm>
          <a:off x="0" y="2715024"/>
          <a:ext cx="8229600" cy="18081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Перечисление и описание предметов, характерных для данного места в последовательности удаления от наблюдателя</a:t>
          </a:r>
          <a:endParaRPr lang="ru-RU" sz="3200" kern="1200" dirty="0"/>
        </a:p>
      </dsp:txBody>
      <dsp:txXfrm>
        <a:off x="0" y="2715024"/>
        <a:ext cx="8229600" cy="1808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9A448-E1BD-4198-A054-E34DDF5520BB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C57822-A464-4CAB-BA85-D77446B8FFA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C57822-A464-4CAB-BA85-D77446B8FFA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290FB80-7182-4C96-80D7-7E420C565E66}" type="datetimeFigureOut">
              <a:rPr lang="ru-RU" smtClean="0"/>
              <a:pPr/>
              <a:t>30.08.2010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333D4D6C-38CD-4F28-A43A-BE3C39D645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slide" Target="slide1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slide" Target="slide1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slide" Target="slide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slide" Target="slide7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Типы текста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3429000"/>
            <a:ext cx="6560234" cy="2376264"/>
          </a:xfrm>
        </p:spPr>
        <p:txBody>
          <a:bodyPr>
            <a:noAutofit/>
          </a:bodyPr>
          <a:lstStyle/>
          <a:p>
            <a:pPr marL="514350" indent="-514350" algn="l"/>
            <a:r>
              <a:rPr lang="ru-RU" dirty="0" smtClean="0"/>
              <a:t>1</a:t>
            </a:r>
            <a:r>
              <a:rPr lang="ru-RU" dirty="0" smtClean="0">
                <a:hlinkClick r:id="rId3" action="ppaction://hlinksldjump"/>
              </a:rPr>
              <a:t>. Сравнительная таблица</a:t>
            </a:r>
            <a:endParaRPr lang="ru-RU" dirty="0" smtClean="0"/>
          </a:p>
          <a:p>
            <a:pPr marL="514350" indent="-514350" algn="l"/>
            <a:r>
              <a:rPr lang="ru-RU" dirty="0" smtClean="0"/>
              <a:t>2. </a:t>
            </a:r>
            <a:r>
              <a:rPr lang="ru-RU" dirty="0" smtClean="0">
                <a:hlinkClick r:id="rId4" action="ppaction://hlinksldjump"/>
              </a:rPr>
              <a:t>Описание</a:t>
            </a:r>
            <a:endParaRPr lang="ru-RU" dirty="0" smtClean="0"/>
          </a:p>
          <a:p>
            <a:pPr marL="514350" indent="-514350" algn="l"/>
            <a:r>
              <a:rPr lang="ru-RU" dirty="0" smtClean="0"/>
              <a:t>3. Повествование</a:t>
            </a:r>
          </a:p>
          <a:p>
            <a:pPr marL="514350" indent="-514350" algn="l"/>
            <a:r>
              <a:rPr lang="ru-RU" dirty="0" smtClean="0"/>
              <a:t>4. Рассуждение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Описание человека, животного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Описание предмета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>
            <a:hlinkClick r:id="rId7" action="ppaction://hlinksldjump"/>
          </p:cNvPr>
          <p:cNvSpPr/>
          <p:nvPr/>
        </p:nvSpPr>
        <p:spPr>
          <a:xfrm>
            <a:off x="7812360" y="692696"/>
            <a:ext cx="762384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Составьте текст по аналогии: опишите березу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50405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Дуб.</a:t>
            </a:r>
          </a:p>
          <a:p>
            <a:pPr algn="just">
              <a:buNone/>
            </a:pPr>
            <a:r>
              <a:rPr lang="ru-RU" sz="2400" dirty="0" smtClean="0"/>
              <a:t>          Со словом дуб связано представление о силе, мощи и красоте. </a:t>
            </a:r>
          </a:p>
          <a:p>
            <a:pPr algn="just">
              <a:buNone/>
            </a:pPr>
            <a:r>
              <a:rPr lang="ru-RU" sz="2400" dirty="0" smtClean="0"/>
              <a:t>         Дуб – самое могучее дерево, растущее у нас. А красоту дуба оценили еще древние римляне, назвавшее его красавцем. Но дуб не только красив, но и полезен. Его древесина высоко оценена за прочность, из желудей делают кофе, из коры – дубильные вещества. Молоденький дубок боится мороза, ветра и ярких солнечных лучей и произрастает только в затененных местах, которые защищены другими деревьями и кустарниками.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74169" y="1484784"/>
            <a:ext cx="1196161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Береза.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988840"/>
            <a:ext cx="8424936" cy="707886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 древних времен береза считается символом России. С этим деревом связано представление о плодородии, здоровье и девичьей красоте.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2708920"/>
            <a:ext cx="8892479" cy="707886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Береза – это едва ли не самое распространенное дерево в </a:t>
            </a:r>
            <a:r>
              <a:rPr lang="ru-RU" sz="20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россии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стройное, белое, с раскидистыми ветвями и шелестящими на легком ветру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356992"/>
            <a:ext cx="1655715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истьями.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051720" y="3429000"/>
            <a:ext cx="5760640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Береза не только красива, но и полезна.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280668" y="3429000"/>
            <a:ext cx="1863332" cy="400110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Ее древесина -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536" y="3789040"/>
            <a:ext cx="5832648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ороший поделочный материал и лучшие дрова,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156176" y="3789040"/>
            <a:ext cx="2987824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ерезовый деготь 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4149080"/>
            <a:ext cx="4752528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рименяют в медицине и парфюмерии,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59960" y="4149080"/>
            <a:ext cx="3732520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истья и почки – в медицине.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95736" y="4509120"/>
            <a:ext cx="1800200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</a:t>
            </a:r>
            <a:r>
              <a:rPr lang="ru-RU" sz="20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березка не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275856" y="4869160"/>
            <a:ext cx="5544616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и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может прорастать как на открытом месте, 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7544" y="5301208"/>
            <a:ext cx="8352928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ак и в затененных участках.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67544" y="5589240"/>
            <a:ext cx="2232248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Описание действия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Описание памятника, архитектурного сооружения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Описание общего вида местности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>
            <a:hlinkClick r:id="rId7" action="ppaction://hlinksldjump"/>
          </p:cNvPr>
          <p:cNvSpPr/>
          <p:nvPr/>
        </p:nvSpPr>
        <p:spPr>
          <a:xfrm>
            <a:off x="7956376" y="260648"/>
            <a:ext cx="690376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Составьте текст по аналогии: опишите вечер в городе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25658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300" dirty="0" smtClean="0"/>
              <a:t>   Утро в городе.</a:t>
            </a:r>
          </a:p>
          <a:p>
            <a:pPr algn="just">
              <a:buNone/>
            </a:pPr>
            <a:r>
              <a:rPr lang="ru-RU" sz="3300" dirty="0" smtClean="0"/>
              <a:t>       Приближается долгожданное утро. На востоке уже проснулось и поднимается отдохнувшее и посвежевшее за ночь солнце. Его лучи скользят по крышам высотных домов, потом перебираются на кроны деревьев, растущих в парке. Они опускаются все ниже и ниже, потом касаются земли, закованной в асфальт и лишь на газонах темной и влажной. И вот уже все освещено солнцем.</a:t>
            </a:r>
          </a:p>
          <a:p>
            <a:pPr algn="just">
              <a:buNone/>
            </a:pPr>
            <a:r>
              <a:rPr lang="ru-RU" sz="3300" dirty="0" smtClean="0"/>
              <a:t>        Трамваи, автобусы и троллейбусы, покинувшие свой ночлег, принимаются за хлопотливые повседневные заботы. В домах просыпаются люди, которых ждет заполненный до предела трудовой день.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1340768"/>
            <a:ext cx="1008609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Вечер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76411" y="1700808"/>
            <a:ext cx="1527983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ый</a:t>
            </a:r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вечер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20272" y="1628800"/>
            <a:ext cx="1895911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  западу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1640" y="2060848"/>
            <a:ext cx="4896544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клонится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00192" y="2060848"/>
            <a:ext cx="2664296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уставшее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2420888"/>
            <a:ext cx="3600400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  день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12360" y="3068960"/>
            <a:ext cx="424327" cy="461665"/>
          </a:xfrm>
          <a:prstGeom prst="rect">
            <a:avLst/>
          </a:prstGeom>
          <a:solidFill>
            <a:srgbClr val="C00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1.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244408" y="3068960"/>
            <a:ext cx="662682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Его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39552" y="3429000"/>
            <a:ext cx="8280920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л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учи скользят по земле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545" y="3717032"/>
            <a:ext cx="1080120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39552" y="4149080"/>
            <a:ext cx="3384376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ерой и сухой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92080" y="2420888"/>
            <a:ext cx="380232" cy="400110"/>
          </a:xfrm>
          <a:prstGeom prst="rect">
            <a:avLst/>
          </a:prstGeom>
          <a:solidFill>
            <a:srgbClr val="C000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2.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724128" y="2420888"/>
            <a:ext cx="3220241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Они перебираются на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67544" y="2780928"/>
            <a:ext cx="8424935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кроны деревьев, растущих в сквере, потом скользят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-1056456" y="3140968"/>
            <a:ext cx="8796808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 крышам высотных домов.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436096" y="4149080"/>
            <a:ext cx="3405419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но совсем скрывается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23528" y="4509120"/>
            <a:ext cx="2211503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 горизонтом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588224" y="4797152"/>
            <a:ext cx="2555776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,в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озвратившиеся 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39552" y="5157192"/>
            <a:ext cx="2260555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 свой ночлег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75856" y="5157192"/>
            <a:ext cx="5687349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отовятся отдохнуть от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483768" y="5445224"/>
            <a:ext cx="1656184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ы</a:t>
            </a:r>
            <a:r>
              <a:rPr lang="ru-RU" sz="2400" b="0" cap="none" spc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х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забот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652120" y="5517232"/>
            <a:ext cx="2232248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засыпают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51520" y="5805264"/>
            <a:ext cx="2778709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которые устали от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716016" y="5805264"/>
            <a:ext cx="649858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ого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494142" y="5805264"/>
            <a:ext cx="649858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ого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187624" y="6165304"/>
            <a:ext cx="410690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я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0" name="Стрелка вправо 29">
            <a:hlinkClick r:id="rId2" action="ppaction://hlinksldjump"/>
          </p:cNvPr>
          <p:cNvSpPr/>
          <p:nvPr/>
        </p:nvSpPr>
        <p:spPr>
          <a:xfrm rot="10800000">
            <a:off x="7812360" y="908720"/>
            <a:ext cx="755576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Составьте текст по аналогии: опишите утро в селе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568952" cy="5184575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ru-RU" sz="3300" dirty="0" smtClean="0"/>
          </a:p>
          <a:p>
            <a:pPr algn="ctr">
              <a:buNone/>
            </a:pPr>
            <a:r>
              <a:rPr lang="ru-RU" sz="3300" dirty="0" smtClean="0"/>
              <a:t> Утро в городе.</a:t>
            </a:r>
          </a:p>
          <a:p>
            <a:pPr algn="just">
              <a:buNone/>
            </a:pPr>
            <a:r>
              <a:rPr lang="ru-RU" sz="3300" dirty="0" smtClean="0"/>
              <a:t>       Приближается долгожданное утро. На востоке уже проснулось и поднимается отдохнувшее и посвежевшее за ночь солнце. Его лучи скользят по крышам высотных домов, потом перебираются на кроны деревьев, растущих в парке. Они опускаются все ниже и ниже, потом касаются земли, закованной в асфальт и лишь на газонах темной и влажной. И вот уже все освещено солнцем.</a:t>
            </a:r>
          </a:p>
          <a:p>
            <a:pPr algn="just">
              <a:buNone/>
            </a:pPr>
            <a:r>
              <a:rPr lang="ru-RU" sz="3300" dirty="0" smtClean="0"/>
              <a:t>        Трамваи, автобусы и троллейбусы, покинувшие свой ночлег, принимаются за хлопотливые повседневные заботы. В домах просыпаются люди, которых ждет заполненный до предела трудовой день.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1700808"/>
            <a:ext cx="1008112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селе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3068960"/>
            <a:ext cx="4752528" cy="369332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</a:t>
            </a:r>
            <a:r>
              <a:rPr lang="ru-RU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рышам деревьев, растущих за околицей,</a:t>
            </a:r>
            <a:endParaRPr lang="ru-RU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356992"/>
            <a:ext cx="5472608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рыши изб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20272" y="3645024"/>
            <a:ext cx="1800200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покрытой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4005064"/>
            <a:ext cx="7776864" cy="369332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</a:t>
            </a:r>
            <a:r>
              <a:rPr lang="ru-RU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очной травой в блестящей росе и темной и влажной в полях и огородах.</a:t>
            </a:r>
            <a:endParaRPr lang="ru-RU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4653136"/>
            <a:ext cx="5544616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Трактора, комбайны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19872" y="5013176"/>
            <a:ext cx="5400600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</a:t>
            </a:r>
            <a:r>
              <a:rPr lang="ru-RU" sz="20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отовятся выйти в поле</a:t>
            </a:r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83568" y="5301208"/>
            <a:ext cx="3384376" cy="40011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0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Стрелка вправо 11">
            <a:hlinkClick r:id="rId2" action="ppaction://hlinksldjump"/>
          </p:cNvPr>
          <p:cNvSpPr/>
          <p:nvPr/>
        </p:nvSpPr>
        <p:spPr>
          <a:xfrm rot="10800000">
            <a:off x="7812360" y="1052736"/>
            <a:ext cx="792088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Сравнительная таблица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372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повествование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рассуждение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1. Вопрос, который можно задать к тексту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Какой?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Что произошло?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Почему?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2. Содержание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</a:t>
                      </a:r>
                      <a:r>
                        <a:rPr lang="ru-RU" sz="1400" dirty="0" smtClean="0"/>
                        <a:t>Изображение какого-либо явления действительности, предмета, лица путем перечисления и раскрытия его основных признаков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Рассказ, сообщение о каком-либо событии в его временной последовательности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</a:t>
                      </a:r>
                      <a:r>
                        <a:rPr lang="ru-RU" sz="1400" dirty="0" smtClean="0"/>
                        <a:t>Словесное изложение, разъяснение, подтверждение какой-либо мысли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3. Количество снимков,</a:t>
                      </a:r>
                      <a:r>
                        <a:rPr lang="ru-RU" sz="1400" baseline="0" dirty="0" smtClean="0"/>
                        <a:t> кадров, необходимых для отображения содержания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один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несколько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последовательно сменяющих друг друга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нельзя</a:t>
                      </a:r>
                    </a:p>
                    <a:p>
                      <a:pPr algn="ctr"/>
                      <a:r>
                        <a:rPr lang="ru-RU" dirty="0" smtClean="0"/>
                        <a:t>отобразить с помощью кадров 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Стрелка вправо 4">
            <a:hlinkClick r:id="rId2" action="ppaction://hlinksldjump"/>
          </p:cNvPr>
          <p:cNvSpPr/>
          <p:nvPr/>
        </p:nvSpPr>
        <p:spPr>
          <a:xfrm rot="10800000">
            <a:off x="7740352" y="6021288"/>
            <a:ext cx="576064" cy="4126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Описание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ctr">
              <a:buNone/>
            </a:pPr>
            <a:r>
              <a:rPr lang="ru-RU" sz="4800" dirty="0" smtClean="0"/>
              <a:t>1. </a:t>
            </a:r>
            <a:r>
              <a:rPr lang="ru-RU" sz="4800" dirty="0" smtClean="0">
                <a:hlinkClick r:id="rId2" action="ppaction://hlinksldjump"/>
              </a:rPr>
              <a:t>Предмет описания</a:t>
            </a:r>
            <a:endParaRPr lang="ru-RU" sz="4800" dirty="0" smtClean="0"/>
          </a:p>
          <a:p>
            <a:pPr marL="514350" indent="-514350" algn="ctr">
              <a:buNone/>
            </a:pPr>
            <a:r>
              <a:rPr lang="ru-RU" sz="4800" dirty="0" smtClean="0"/>
              <a:t>2. </a:t>
            </a:r>
            <a:r>
              <a:rPr lang="ru-RU" sz="4800" dirty="0" smtClean="0">
                <a:hlinkClick r:id="rId3" action="ppaction://hlinksldjump"/>
              </a:rPr>
              <a:t>Структура текста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332656"/>
          <a:ext cx="8229600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трелка вправо 2">
            <a:hlinkClick r:id="rId7" action="ppaction://hlinksldjump"/>
          </p:cNvPr>
          <p:cNvSpPr/>
          <p:nvPr/>
        </p:nvSpPr>
        <p:spPr>
          <a:xfrm rot="10800000">
            <a:off x="7884368" y="5949280"/>
            <a:ext cx="504056" cy="3406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 текста  описания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1628800"/>
          <a:ext cx="8784976" cy="5023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>
            <a:hlinkClick r:id="rId7" action="ppaction://hlinksldjump"/>
          </p:cNvPr>
          <p:cNvSpPr/>
          <p:nvPr/>
        </p:nvSpPr>
        <p:spPr>
          <a:xfrm rot="10800000">
            <a:off x="8244408" y="404664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Описание интерьера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трелка вправо 4">
            <a:hlinkClick r:id="rId7" action="ppaction://hlinksldjump"/>
          </p:cNvPr>
          <p:cNvSpPr/>
          <p:nvPr/>
        </p:nvSpPr>
        <p:spPr>
          <a:xfrm>
            <a:off x="7956376" y="476672"/>
            <a:ext cx="64807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Составьте текст по аналогии: опишите другую комнату в том же стиле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 В комнате было жарко натоплено. Громадный книжный шкаф, потертая тахта, на которой валялись кипы журналов. Везде были беспорядочно разбросаны стопки газет на креслах, галстуки на спинках стульев, раскрытый патефон на тумбочке.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3">
            <a:normAutofit lnSpcReduction="10000"/>
          </a:bodyPr>
          <a:lstStyle/>
          <a:p>
            <a:pPr marL="457200" indent="-457200">
              <a:buNone/>
            </a:pPr>
            <a:r>
              <a:rPr lang="ru-RU" sz="2400" dirty="0" smtClean="0"/>
              <a:t>1. Общее впечатление</a:t>
            </a:r>
          </a:p>
          <a:p>
            <a:pPr marL="457200" indent="-457200">
              <a:buNone/>
            </a:pPr>
            <a:r>
              <a:rPr lang="ru-RU" sz="2400" dirty="0" smtClean="0"/>
              <a:t>2. а) книжный шкаф</a:t>
            </a:r>
          </a:p>
          <a:p>
            <a:pPr marL="457200" indent="-457200">
              <a:buNone/>
            </a:pPr>
            <a:r>
              <a:rPr lang="ru-RU" sz="2400" dirty="0" smtClean="0"/>
              <a:t>    б) тахта</a:t>
            </a:r>
          </a:p>
          <a:p>
            <a:pPr marL="457200" indent="-457200">
              <a:buNone/>
            </a:pPr>
            <a:r>
              <a:rPr lang="ru-RU" sz="2400" dirty="0" smtClean="0"/>
              <a:t>    в) журналы</a:t>
            </a:r>
          </a:p>
          <a:p>
            <a:pPr marL="457200" indent="-457200">
              <a:buNone/>
            </a:pPr>
            <a:r>
              <a:rPr lang="ru-RU" sz="2400" dirty="0" smtClean="0"/>
              <a:t>    г) стопки газет</a:t>
            </a:r>
          </a:p>
          <a:p>
            <a:pPr marL="457200" indent="-457200">
              <a:buNone/>
            </a:pPr>
            <a:r>
              <a:rPr lang="ru-RU" sz="2400" dirty="0" smtClean="0"/>
              <a:t>    </a:t>
            </a:r>
            <a:r>
              <a:rPr lang="ru-RU" sz="2400" dirty="0" err="1" smtClean="0"/>
              <a:t>д</a:t>
            </a:r>
            <a:r>
              <a:rPr lang="ru-RU" sz="2400" dirty="0" smtClean="0"/>
              <a:t>) галстуки</a:t>
            </a:r>
          </a:p>
          <a:p>
            <a:pPr marL="457200" indent="-457200">
              <a:buNone/>
            </a:pPr>
            <a:r>
              <a:rPr lang="ru-RU" sz="2400" dirty="0" smtClean="0"/>
              <a:t>    е) патефон</a:t>
            </a:r>
          </a:p>
          <a:p>
            <a:pPr marL="457200" indent="-457200">
              <a:buNone/>
            </a:pPr>
            <a:endParaRPr lang="ru-RU" sz="2400" dirty="0" smtClean="0"/>
          </a:p>
          <a:p>
            <a:pPr marL="457200" indent="-457200">
              <a:buNone/>
            </a:pPr>
            <a:endParaRPr lang="ru-RU" sz="2400" dirty="0" smtClean="0"/>
          </a:p>
          <a:p>
            <a:pPr marL="457200" indent="-457200">
              <a:buNone/>
            </a:pPr>
            <a:endParaRPr lang="ru-RU" sz="2400" dirty="0" smtClean="0"/>
          </a:p>
          <a:p>
            <a:pPr marL="457200" indent="-457200">
              <a:buNone/>
            </a:pPr>
            <a:endParaRPr lang="ru-RU" sz="2400" dirty="0" smtClean="0"/>
          </a:p>
          <a:p>
            <a:pPr marL="457200" indent="-457200">
              <a:buNone/>
            </a:pPr>
            <a:endParaRPr lang="ru-RU" sz="2400" dirty="0" smtClean="0"/>
          </a:p>
          <a:p>
            <a:pPr marL="457200" indent="-457200">
              <a:buNone/>
            </a:pPr>
            <a:endParaRPr lang="ru-RU" sz="2400" dirty="0" smtClean="0"/>
          </a:p>
          <a:p>
            <a:pPr marL="457200" indent="-457200">
              <a:buNone/>
            </a:pPr>
            <a:endParaRPr lang="ru-RU" sz="2400" dirty="0" smtClean="0"/>
          </a:p>
          <a:p>
            <a:pPr marL="457200" indent="-457200">
              <a:buNone/>
            </a:pPr>
            <a:endParaRPr lang="ru-RU" sz="2400" dirty="0" smtClean="0"/>
          </a:p>
          <a:p>
            <a:pPr marL="457200" indent="-457200">
              <a:buNone/>
            </a:pPr>
            <a:endParaRPr lang="ru-RU" sz="2400" dirty="0" smtClean="0"/>
          </a:p>
          <a:p>
            <a:pPr marL="457200" indent="-457200">
              <a:buNone/>
            </a:pPr>
            <a:r>
              <a:rPr lang="ru-RU" sz="2400" i="1" dirty="0" smtClean="0"/>
              <a:t>на тахте</a:t>
            </a:r>
          </a:p>
          <a:p>
            <a:pPr marL="457200" indent="-457200">
              <a:buNone/>
            </a:pPr>
            <a:r>
              <a:rPr lang="ru-RU" sz="2400" i="1" dirty="0" smtClean="0"/>
              <a:t>на креслах</a:t>
            </a:r>
          </a:p>
          <a:p>
            <a:pPr marL="457200" indent="-457200">
              <a:buNone/>
            </a:pPr>
            <a:r>
              <a:rPr lang="ru-RU" sz="2400" i="1" dirty="0" smtClean="0"/>
              <a:t>на спинках стульев</a:t>
            </a:r>
          </a:p>
          <a:p>
            <a:pPr marL="457200" indent="-457200">
              <a:buNone/>
            </a:pPr>
            <a:r>
              <a:rPr lang="ru-RU" sz="2400" i="1" dirty="0" smtClean="0"/>
              <a:t>на тумбочке</a:t>
            </a:r>
          </a:p>
          <a:p>
            <a:pPr marL="457200" indent="-457200">
              <a:buNone/>
            </a:pPr>
            <a:endParaRPr lang="ru-RU" sz="2400" i="1" dirty="0" smtClean="0"/>
          </a:p>
          <a:p>
            <a:pPr marL="457200" indent="-457200">
              <a:buNone/>
            </a:pPr>
            <a:endParaRPr lang="ru-RU" sz="2400" i="1" dirty="0" smtClean="0"/>
          </a:p>
          <a:p>
            <a:pPr marL="457200" indent="-457200">
              <a:buNone/>
            </a:pPr>
            <a:endParaRPr lang="ru-RU" sz="2400" i="1" dirty="0" smtClean="0"/>
          </a:p>
          <a:p>
            <a:pPr marL="457200" indent="-457200">
              <a:buNone/>
            </a:pPr>
            <a:endParaRPr lang="ru-RU" sz="2400" i="1" dirty="0" smtClean="0"/>
          </a:p>
          <a:p>
            <a:pPr marL="457200" indent="-457200">
              <a:buNone/>
            </a:pPr>
            <a:r>
              <a:rPr lang="ru-RU" sz="2400" u="sng" dirty="0" smtClean="0"/>
              <a:t>жарко натоплено</a:t>
            </a:r>
          </a:p>
          <a:p>
            <a:pPr marL="457200" indent="-457200">
              <a:buNone/>
            </a:pPr>
            <a:endParaRPr lang="ru-RU" sz="2800" dirty="0" smtClean="0"/>
          </a:p>
          <a:p>
            <a:pPr marL="457200" indent="-457200">
              <a:buNone/>
            </a:pPr>
            <a:r>
              <a:rPr lang="ru-RU" sz="2400" u="sng" dirty="0" smtClean="0"/>
              <a:t>громадный</a:t>
            </a:r>
          </a:p>
          <a:p>
            <a:pPr marL="457200" indent="-457200">
              <a:buNone/>
            </a:pPr>
            <a:endParaRPr lang="ru-RU" sz="2400" u="sng" dirty="0" smtClean="0"/>
          </a:p>
          <a:p>
            <a:pPr marL="457200" indent="-457200">
              <a:buNone/>
            </a:pPr>
            <a:endParaRPr lang="ru-RU" sz="2800" dirty="0" smtClean="0"/>
          </a:p>
          <a:p>
            <a:pPr marL="457200" indent="-457200">
              <a:buNone/>
            </a:pPr>
            <a:endParaRPr lang="ru-RU" sz="2800" dirty="0" smtClean="0"/>
          </a:p>
          <a:p>
            <a:pPr marL="457200" indent="-457200">
              <a:buNone/>
            </a:pPr>
            <a:endParaRPr lang="ru-RU" sz="2800" dirty="0" smtClean="0"/>
          </a:p>
          <a:p>
            <a:pPr marL="457200" indent="-457200">
              <a:buNone/>
            </a:pPr>
            <a:r>
              <a:rPr lang="ru-RU" sz="2400" u="sng" dirty="0" smtClean="0"/>
              <a:t>раскрытый</a:t>
            </a:r>
          </a:p>
          <a:p>
            <a:pPr marL="457200" indent="-457200">
              <a:buNone/>
            </a:pPr>
            <a:endParaRPr lang="ru-RU" sz="2800" dirty="0" smtClean="0"/>
          </a:p>
          <a:p>
            <a:pPr marL="457200" indent="-457200">
              <a:buNone/>
            </a:pPr>
            <a:endParaRPr lang="ru-RU" sz="2400" i="1" dirty="0" smtClean="0"/>
          </a:p>
          <a:p>
            <a:pPr marL="457200" indent="-457200">
              <a:buNone/>
            </a:pPr>
            <a:endParaRPr lang="ru-RU" sz="2000" u="sng" dirty="0" smtClean="0"/>
          </a:p>
          <a:p>
            <a:pPr marL="457200" indent="-457200">
              <a:buNone/>
            </a:pPr>
            <a:endParaRPr lang="ru-RU" sz="2000" u="sng" dirty="0" smtClean="0"/>
          </a:p>
          <a:p>
            <a:pPr marL="457200" indent="-457200">
              <a:buNone/>
            </a:pPr>
            <a:endParaRPr lang="ru-RU" sz="20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Составьте текст по аналогии: опишите другую комнату в том же стиле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         В комнате было жарко натоплено. Громадный книжный шкаф, потертая тахта, на которой валялись кипы журналов. Везде были беспорядочно разбросаны стопки газет на креслах, галстуки на спинках стульев, раскрытый патефон на тумбочке.</a:t>
            </a:r>
          </a:p>
          <a:p>
            <a:pPr algn="just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88024" y="1772816"/>
            <a:ext cx="3698961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о-утреннему прохладно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2276872"/>
            <a:ext cx="5616624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Старинный письменный стол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76256" y="2276872"/>
            <a:ext cx="2021131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енский стул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2780928"/>
            <a:ext cx="1073952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75856" y="2708920"/>
            <a:ext cx="5400600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которо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 осталась теплая шаль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55576" y="3212976"/>
            <a:ext cx="1872208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40152" y="3212976"/>
            <a:ext cx="2736304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аккуратно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55576" y="3717032"/>
            <a:ext cx="2376264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разложены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788024" y="3717032"/>
            <a:ext cx="3672408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укописей на полках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27584" y="4149080"/>
            <a:ext cx="5400600" cy="461665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</a:t>
            </a:r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ниги на журнальном столике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27584" y="4653136"/>
            <a:ext cx="4701993" cy="461665"/>
          </a:xfrm>
          <a:prstGeom prst="rect">
            <a:avLst/>
          </a:prstGeom>
          <a:solidFill>
            <a:schemeClr val="bg2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географический атлас на кресле</a:t>
            </a:r>
            <a:endParaRPr lang="ru-RU" sz="2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7" name="Стрелка вправо 16">
            <a:hlinkClick r:id="rId2" action="ppaction://hlinksldjump"/>
          </p:cNvPr>
          <p:cNvSpPr/>
          <p:nvPr/>
        </p:nvSpPr>
        <p:spPr>
          <a:xfrm rot="10800000">
            <a:off x="7452320" y="594928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657</TotalTime>
  <Words>919</Words>
  <Application>Microsoft Office PowerPoint</Application>
  <PresentationFormat>Экран (4:3)</PresentationFormat>
  <Paragraphs>164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Литейная</vt:lpstr>
      <vt:lpstr>Типы текста</vt:lpstr>
      <vt:lpstr>Сравнительная таблица</vt:lpstr>
      <vt:lpstr>Описание</vt:lpstr>
      <vt:lpstr>Слайд 4</vt:lpstr>
      <vt:lpstr>Структура текста  описания</vt:lpstr>
      <vt:lpstr>Описание интерьера</vt:lpstr>
      <vt:lpstr>Составьте текст по аналогии: опишите другую комнату в том же стиле</vt:lpstr>
      <vt:lpstr>Слайд 8</vt:lpstr>
      <vt:lpstr>Составьте текст по аналогии: опишите другую комнату в том же стиле</vt:lpstr>
      <vt:lpstr>Описание человека, животного</vt:lpstr>
      <vt:lpstr>Описание предмета</vt:lpstr>
      <vt:lpstr>Составьте текст по аналогии: опишите березу</vt:lpstr>
      <vt:lpstr>Описание действия</vt:lpstr>
      <vt:lpstr>Описание памятника, архитектурного сооружения</vt:lpstr>
      <vt:lpstr>Описание общего вида местности</vt:lpstr>
      <vt:lpstr>Составьте текст по аналогии: опишите вечер в городе</vt:lpstr>
      <vt:lpstr>Составьте текст по аналогии: опишите утро в селе</vt:lpstr>
    </vt:vector>
  </TitlesOfParts>
  <Company>Семья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Типы текста</dc:title>
  <dc:creator>Папа и Мама</dc:creator>
  <cp:lastModifiedBy>Папа и Мама</cp:lastModifiedBy>
  <cp:revision>57</cp:revision>
  <dcterms:created xsi:type="dcterms:W3CDTF">2010-06-23T14:32:51Z</dcterms:created>
  <dcterms:modified xsi:type="dcterms:W3CDTF">2010-08-30T18:14:06Z</dcterms:modified>
</cp:coreProperties>
</file>