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DE13D-39C7-42AA-94FF-5F4613F832B0}" type="datetimeFigureOut">
              <a:rPr lang="ru-RU" smtClean="0"/>
              <a:pPr/>
              <a:t>19.09.2010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3D249-F6D0-433F-B54A-5F5F77C7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Редактирование текста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Сочинение-описание местности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</a:t>
            </a:r>
            <a:r>
              <a:rPr lang="ru-RU" sz="2800" dirty="0" smtClean="0">
                <a:solidFill>
                  <a:srgbClr val="FF0000"/>
                </a:solidFill>
              </a:rPr>
              <a:t>Нарядный </a:t>
            </a:r>
            <a:r>
              <a:rPr lang="ru-RU" sz="2800" dirty="0" smtClean="0"/>
              <a:t>шпиль здания поднимается высоко вверх и </a:t>
            </a:r>
            <a:r>
              <a:rPr lang="ru-RU" sz="2800" dirty="0" smtClean="0">
                <a:solidFill>
                  <a:srgbClr val="FF0000"/>
                </a:solidFill>
              </a:rPr>
              <a:t>празднично </a:t>
            </a:r>
            <a:r>
              <a:rPr lang="ru-RU" sz="2800" dirty="0" smtClean="0"/>
              <a:t>сверкают часами. Привокзальная территория украшена </a:t>
            </a:r>
            <a:r>
              <a:rPr lang="ru-RU" sz="2800" dirty="0" smtClean="0">
                <a:solidFill>
                  <a:srgbClr val="FF0000"/>
                </a:solidFill>
              </a:rPr>
              <a:t>голубыми </a:t>
            </a:r>
            <a:r>
              <a:rPr lang="ru-RU" sz="2800" dirty="0" smtClean="0"/>
              <a:t>елями и клумбами с </a:t>
            </a:r>
            <a:r>
              <a:rPr lang="ru-RU" sz="2800" dirty="0" smtClean="0">
                <a:solidFill>
                  <a:srgbClr val="FF0000"/>
                </a:solidFill>
              </a:rPr>
              <a:t>яркими </a:t>
            </a:r>
            <a:r>
              <a:rPr lang="ru-RU" sz="2800" dirty="0" smtClean="0"/>
              <a:t>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липы, а наверху видны стройные ряды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</a:t>
            </a:r>
            <a:r>
              <a:rPr lang="ru-RU" sz="2800" dirty="0" smtClean="0">
                <a:solidFill>
                  <a:srgbClr val="FF0000"/>
                </a:solidFill>
              </a:rPr>
              <a:t>Нарядный </a:t>
            </a:r>
            <a:r>
              <a:rPr lang="ru-RU" sz="2800" dirty="0" smtClean="0"/>
              <a:t>шпиль здания поднимается высоко вверх и </a:t>
            </a:r>
            <a:r>
              <a:rPr lang="ru-RU" sz="2800" dirty="0" smtClean="0">
                <a:solidFill>
                  <a:srgbClr val="FF0000"/>
                </a:solidFill>
              </a:rPr>
              <a:t>празднично </a:t>
            </a:r>
            <a:r>
              <a:rPr lang="ru-RU" sz="2800" dirty="0" smtClean="0"/>
              <a:t>сверкают часами. Привокзальная территория украшена </a:t>
            </a:r>
            <a:r>
              <a:rPr lang="ru-RU" sz="2800" dirty="0" smtClean="0">
                <a:solidFill>
                  <a:srgbClr val="FF0000"/>
                </a:solidFill>
              </a:rPr>
              <a:t>голубыми </a:t>
            </a:r>
            <a:r>
              <a:rPr lang="ru-RU" sz="2800" dirty="0" smtClean="0"/>
              <a:t>елями и клумбами с </a:t>
            </a:r>
            <a:r>
              <a:rPr lang="ru-RU" sz="2800" dirty="0" smtClean="0">
                <a:solidFill>
                  <a:srgbClr val="FF0000"/>
                </a:solidFill>
              </a:rPr>
              <a:t>яркими </a:t>
            </a:r>
            <a:r>
              <a:rPr lang="ru-RU" sz="2800" dirty="0" smtClean="0"/>
              <a:t>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</a:t>
            </a:r>
            <a:r>
              <a:rPr lang="ru-RU" sz="2800" dirty="0" smtClean="0">
                <a:solidFill>
                  <a:srgbClr val="FF0000"/>
                </a:solidFill>
              </a:rPr>
              <a:t>кудрявые, пышные </a:t>
            </a:r>
            <a:r>
              <a:rPr lang="ru-RU" sz="2800" dirty="0" smtClean="0"/>
              <a:t>липы, а наверху видны стройные ряды </a:t>
            </a:r>
            <a:r>
              <a:rPr lang="ru-RU" sz="2800" dirty="0" smtClean="0">
                <a:solidFill>
                  <a:srgbClr val="FF0000"/>
                </a:solidFill>
              </a:rPr>
              <a:t>молодцов</a:t>
            </a:r>
            <a:r>
              <a:rPr lang="ru-RU" sz="2800" dirty="0" smtClean="0"/>
              <a:t>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</a:t>
            </a:r>
            <a:r>
              <a:rPr lang="ru-RU" sz="2800" dirty="0" smtClean="0">
                <a:solidFill>
                  <a:srgbClr val="FF0000"/>
                </a:solidFill>
              </a:rPr>
              <a:t>Нарядный </a:t>
            </a:r>
            <a:r>
              <a:rPr lang="ru-RU" sz="2800" dirty="0" smtClean="0"/>
              <a:t>шпиль здания поднимается высоко вверх и </a:t>
            </a:r>
            <a:r>
              <a:rPr lang="ru-RU" sz="2800" dirty="0" smtClean="0">
                <a:solidFill>
                  <a:srgbClr val="FF0000"/>
                </a:solidFill>
              </a:rPr>
              <a:t>празднично </a:t>
            </a:r>
            <a:r>
              <a:rPr lang="ru-RU" sz="2800" dirty="0" smtClean="0"/>
              <a:t>сверкают часами. Привокзальная территория украшена </a:t>
            </a:r>
            <a:r>
              <a:rPr lang="ru-RU" sz="2800" dirty="0" smtClean="0">
                <a:solidFill>
                  <a:srgbClr val="FF0000"/>
                </a:solidFill>
              </a:rPr>
              <a:t>голубыми </a:t>
            </a:r>
            <a:r>
              <a:rPr lang="ru-RU" sz="2800" dirty="0" smtClean="0"/>
              <a:t>елями и клумбами с </a:t>
            </a:r>
            <a:r>
              <a:rPr lang="ru-RU" sz="2800" dirty="0" smtClean="0">
                <a:solidFill>
                  <a:srgbClr val="FF0000"/>
                </a:solidFill>
              </a:rPr>
              <a:t>яркими </a:t>
            </a:r>
            <a:r>
              <a:rPr lang="ru-RU" sz="2800" dirty="0" smtClean="0"/>
              <a:t>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</a:t>
            </a:r>
            <a:r>
              <a:rPr lang="ru-RU" sz="2800" dirty="0" smtClean="0">
                <a:solidFill>
                  <a:srgbClr val="FF0000"/>
                </a:solidFill>
              </a:rPr>
              <a:t>кудрявые, пышные </a:t>
            </a:r>
            <a:r>
              <a:rPr lang="ru-RU" sz="2800" dirty="0" smtClean="0"/>
              <a:t>липы, а наверху видны стройные ряды </a:t>
            </a:r>
            <a:r>
              <a:rPr lang="ru-RU" sz="2800" dirty="0" smtClean="0">
                <a:solidFill>
                  <a:srgbClr val="FF0000"/>
                </a:solidFill>
              </a:rPr>
              <a:t>молодцов</a:t>
            </a:r>
            <a:r>
              <a:rPr lang="ru-RU" sz="2800" dirty="0" smtClean="0"/>
              <a:t>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</a:t>
            </a:r>
            <a:r>
              <a:rPr lang="ru-RU" sz="2800" dirty="0" smtClean="0">
                <a:solidFill>
                  <a:srgbClr val="FF0000"/>
                </a:solidFill>
              </a:rPr>
              <a:t>заботливо </a:t>
            </a:r>
            <a:r>
              <a:rPr lang="ru-RU" sz="2800" dirty="0" smtClean="0"/>
              <a:t>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</a:t>
            </a:r>
            <a:r>
              <a:rPr lang="ru-RU" sz="2800" dirty="0" smtClean="0">
                <a:solidFill>
                  <a:srgbClr val="FF0000"/>
                </a:solidFill>
              </a:rPr>
              <a:t>Нарядный </a:t>
            </a:r>
            <a:r>
              <a:rPr lang="ru-RU" sz="2800" dirty="0" smtClean="0"/>
              <a:t>шпиль здания поднимается высоко вверх и </a:t>
            </a:r>
            <a:r>
              <a:rPr lang="ru-RU" sz="2800" dirty="0" smtClean="0">
                <a:solidFill>
                  <a:srgbClr val="FF0000"/>
                </a:solidFill>
              </a:rPr>
              <a:t>празднично </a:t>
            </a:r>
            <a:r>
              <a:rPr lang="ru-RU" sz="2800" dirty="0" smtClean="0"/>
              <a:t>сверкают часами. Привокзальная территория украшена </a:t>
            </a:r>
            <a:r>
              <a:rPr lang="ru-RU" sz="2800" dirty="0" smtClean="0">
                <a:solidFill>
                  <a:srgbClr val="FF0000"/>
                </a:solidFill>
              </a:rPr>
              <a:t>голубыми </a:t>
            </a:r>
            <a:r>
              <a:rPr lang="ru-RU" sz="2800" dirty="0" smtClean="0"/>
              <a:t>елями и клумбами с </a:t>
            </a:r>
            <a:r>
              <a:rPr lang="ru-RU" sz="2800" dirty="0" smtClean="0">
                <a:solidFill>
                  <a:srgbClr val="FF0000"/>
                </a:solidFill>
              </a:rPr>
              <a:t>яркими </a:t>
            </a:r>
            <a:r>
              <a:rPr lang="ru-RU" sz="2800" dirty="0" smtClean="0"/>
              <a:t>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</a:t>
            </a:r>
            <a:r>
              <a:rPr lang="ru-RU" sz="2800" dirty="0" smtClean="0">
                <a:solidFill>
                  <a:srgbClr val="FF0000"/>
                </a:solidFill>
              </a:rPr>
              <a:t>кудрявые, пышные </a:t>
            </a:r>
            <a:r>
              <a:rPr lang="ru-RU" sz="2800" dirty="0" smtClean="0"/>
              <a:t>липы, а наверху видны стройные ряды </a:t>
            </a:r>
            <a:r>
              <a:rPr lang="ru-RU" sz="2800" dirty="0" smtClean="0">
                <a:solidFill>
                  <a:srgbClr val="FF0000"/>
                </a:solidFill>
              </a:rPr>
              <a:t>молодцов</a:t>
            </a:r>
            <a:r>
              <a:rPr lang="ru-RU" sz="2800" dirty="0" smtClean="0"/>
              <a:t>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</a:t>
            </a:r>
            <a:r>
              <a:rPr lang="ru-RU" sz="2800" dirty="0" smtClean="0">
                <a:solidFill>
                  <a:srgbClr val="FF0000"/>
                </a:solidFill>
              </a:rPr>
              <a:t>заботливо </a:t>
            </a:r>
            <a:r>
              <a:rPr lang="ru-RU" sz="2800" dirty="0" smtClean="0"/>
              <a:t>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</a:t>
            </a:r>
            <a:r>
              <a:rPr lang="ru-RU" sz="2800" dirty="0" smtClean="0">
                <a:solidFill>
                  <a:srgbClr val="FF0000"/>
                </a:solidFill>
              </a:rPr>
              <a:t> на фоне сочной зелени</a:t>
            </a:r>
            <a:r>
              <a:rPr lang="ru-RU" sz="2800" dirty="0" smtClean="0"/>
              <a:t> беседка с белыми </a:t>
            </a:r>
            <a:r>
              <a:rPr lang="ru-RU" sz="2800" dirty="0" smtClean="0">
                <a:solidFill>
                  <a:srgbClr val="FF0000"/>
                </a:solidFill>
              </a:rPr>
              <a:t>величественными </a:t>
            </a:r>
            <a:r>
              <a:rPr lang="ru-RU" sz="2800" dirty="0" smtClean="0"/>
              <a:t>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</a:t>
            </a:r>
            <a:r>
              <a:rPr lang="ru-RU" sz="2800" dirty="0" smtClean="0">
                <a:solidFill>
                  <a:srgbClr val="FF0000"/>
                </a:solidFill>
              </a:rPr>
              <a:t>Нарядный </a:t>
            </a:r>
            <a:r>
              <a:rPr lang="ru-RU" sz="2800" dirty="0" smtClean="0"/>
              <a:t>шпиль здания поднимается высоко вверх и </a:t>
            </a:r>
            <a:r>
              <a:rPr lang="ru-RU" sz="2800" dirty="0" smtClean="0">
                <a:solidFill>
                  <a:srgbClr val="FF0000"/>
                </a:solidFill>
              </a:rPr>
              <a:t>празднично </a:t>
            </a:r>
            <a:r>
              <a:rPr lang="ru-RU" sz="2800" dirty="0" smtClean="0"/>
              <a:t>сверкают часами. Привокзальная территория украшена </a:t>
            </a:r>
            <a:r>
              <a:rPr lang="ru-RU" sz="2800" dirty="0" smtClean="0">
                <a:solidFill>
                  <a:srgbClr val="FF0000"/>
                </a:solidFill>
              </a:rPr>
              <a:t>голубыми </a:t>
            </a:r>
            <a:r>
              <a:rPr lang="ru-RU" sz="2800" dirty="0" smtClean="0"/>
              <a:t>елями и клумбами с </a:t>
            </a:r>
            <a:r>
              <a:rPr lang="ru-RU" sz="2800" dirty="0" smtClean="0">
                <a:solidFill>
                  <a:srgbClr val="FF0000"/>
                </a:solidFill>
              </a:rPr>
              <a:t>яркими </a:t>
            </a:r>
            <a:r>
              <a:rPr lang="ru-RU" sz="2800" dirty="0" smtClean="0"/>
              <a:t>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</a:t>
            </a:r>
            <a:r>
              <a:rPr lang="ru-RU" sz="2800" dirty="0" smtClean="0">
                <a:solidFill>
                  <a:srgbClr val="FF0000"/>
                </a:solidFill>
              </a:rPr>
              <a:t>кудрявые, пышные </a:t>
            </a:r>
            <a:r>
              <a:rPr lang="ru-RU" sz="2800" dirty="0" smtClean="0"/>
              <a:t>липы, а наверху видны стройные ряды </a:t>
            </a:r>
            <a:r>
              <a:rPr lang="ru-RU" sz="2800" dirty="0" smtClean="0">
                <a:solidFill>
                  <a:srgbClr val="FF0000"/>
                </a:solidFill>
              </a:rPr>
              <a:t>молодцов</a:t>
            </a:r>
            <a:r>
              <a:rPr lang="ru-RU" sz="2800" dirty="0" smtClean="0"/>
              <a:t>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</a:t>
            </a:r>
            <a:r>
              <a:rPr lang="ru-RU" sz="2800" dirty="0" smtClean="0">
                <a:solidFill>
                  <a:srgbClr val="FF0000"/>
                </a:solidFill>
              </a:rPr>
              <a:t>заботливо </a:t>
            </a:r>
            <a:r>
              <a:rPr lang="ru-RU" sz="2800" dirty="0" smtClean="0"/>
              <a:t>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</a:t>
            </a:r>
            <a:r>
              <a:rPr lang="ru-RU" sz="2800" dirty="0" smtClean="0">
                <a:solidFill>
                  <a:srgbClr val="FF0000"/>
                </a:solidFill>
              </a:rPr>
              <a:t> на фоне сочной зелени</a:t>
            </a:r>
            <a:r>
              <a:rPr lang="ru-RU" sz="2800" dirty="0" smtClean="0"/>
              <a:t> беседка с белыми </a:t>
            </a:r>
            <a:r>
              <a:rPr lang="ru-RU" sz="2800" dirty="0" smtClean="0">
                <a:solidFill>
                  <a:srgbClr val="FF0000"/>
                </a:solidFill>
              </a:rPr>
              <a:t>величественными </a:t>
            </a:r>
            <a:r>
              <a:rPr lang="ru-RU" sz="2800" dirty="0" smtClean="0"/>
              <a:t>колоннами. Красивые старинные здания горделиво выстроились вдоль набережной. </a:t>
            </a:r>
            <a:r>
              <a:rPr lang="ru-RU" sz="2800" dirty="0" smtClean="0">
                <a:solidFill>
                  <a:srgbClr val="FF0000"/>
                </a:solidFill>
              </a:rPr>
              <a:t>Венчает картину </a:t>
            </a:r>
            <a:r>
              <a:rPr lang="ru-RU" sz="2800" dirty="0" smtClean="0"/>
              <a:t> высоко поднима</a:t>
            </a:r>
            <a:r>
              <a:rPr lang="ru-RU" sz="2800" dirty="0" smtClean="0">
                <a:solidFill>
                  <a:srgbClr val="FF0000"/>
                </a:solidFill>
              </a:rPr>
              <a:t>ющиеся  в небо</a:t>
            </a:r>
            <a:r>
              <a:rPr lang="ru-RU" sz="2800" dirty="0" smtClean="0"/>
              <a:t> купола </a:t>
            </a:r>
            <a:r>
              <a:rPr lang="ru-RU" sz="2800" dirty="0" smtClean="0">
                <a:solidFill>
                  <a:srgbClr val="FF0000"/>
                </a:solidFill>
              </a:rPr>
              <a:t>Успенского собора</a:t>
            </a:r>
            <a:r>
              <a:rPr lang="ru-RU" sz="2800" dirty="0" smtClean="0"/>
              <a:t>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С высокого моста открывается широкий завораживающий вид на ярославскую набережную, которая имеет два яруса: верхний и нижний. Внизу расположены манящие к себе пешеходные дорожки и речной вокзал. Он белый, похожий на причаливший к берегу белый теплоход. Нарядный шпиль здания поднимается высоко вверх и празднично сверкают часами. Привокзальная территория украшена голубыми елями и клумбами с яркими 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кудрявые, пышные липы, а наверху видны стройные ряды молодцов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заботливо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на фоне сочной зелени беседка с белыми величественными колоннами. Красивые старинные здания горделиво выстроились вдоль набережной. Венчает картину  высоко поднимающиеся  в небо купола Успенского собора.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6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600" dirty="0" smtClean="0"/>
              <a:t>             У каждого города есть своя «визитная карточка» - достопримечательность, которой гордятся местные жители. Ярославль стоит на Волге. И, как у всех волжских городов, набережная – лицо города, его гордость.</a:t>
            </a:r>
          </a:p>
          <a:p>
            <a:pPr algn="just">
              <a:buNone/>
            </a:pPr>
            <a:r>
              <a:rPr lang="ru-RU" sz="2600" dirty="0" smtClean="0"/>
              <a:t>            С высокого моста открывается широкий завораживающий вид на ярославскую набережную, которая имеет два яруса: верхний и нижний. Внизу расположены манящие к себе пешеходные дорожки и речной вокзал. Он белый, похожий на причаливший к берегу белый теплоход. Нарядный шпиль здания поднимается высоко вверх и празднично сверкают часами. Привокзальная территория украшена голубыми елями и клумбами с яркими цветами.</a:t>
            </a:r>
          </a:p>
          <a:p>
            <a:pPr algn="just">
              <a:buNone/>
            </a:pPr>
            <a:r>
              <a:rPr lang="ru-RU" sz="2600" dirty="0" smtClean="0"/>
              <a:t>         Между нижней и верхней набережной – крутой склон. На нем растут кудрявые, пышные липы, а наверху видны стройные ряды молодцов тополей.</a:t>
            </a:r>
          </a:p>
          <a:p>
            <a:pPr algn="just">
              <a:buNone/>
            </a:pPr>
            <a:r>
              <a:rPr lang="ru-RU" sz="2600" dirty="0" smtClean="0"/>
              <a:t>          Чугунные решетки заботливо ограждают верхнюю набережную    и мосты над Флотским, Красным, </a:t>
            </a:r>
            <a:r>
              <a:rPr lang="ru-RU" sz="2600" dirty="0" err="1" smtClean="0"/>
              <a:t>Мякушинским</a:t>
            </a:r>
            <a:r>
              <a:rPr lang="ru-RU" sz="2600" dirty="0" smtClean="0"/>
              <a:t> и Волжским спусками. Особенно выделяется на фоне сочной зелени беседка с белыми величественными колоннами. Красивые старинные здания горделиво выстроились вдоль набережной. Венчает картину  высоко поднимающиеся  в небо купола Успенского собора.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endParaRPr lang="ru-RU" sz="1800" dirty="0" smtClean="0"/>
          </a:p>
          <a:p>
            <a:pPr algn="ctr">
              <a:buNone/>
            </a:pPr>
            <a:r>
              <a:rPr lang="ru-RU" sz="1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1800" dirty="0" smtClean="0"/>
              <a:t>             У каждого города есть своя «визитная карточка» - достопримечательность, которой гордятся местные жители. Ярославль стоит на Волге. И, как у всех волжских городов, набережная – лицо нашего города, его гордость.</a:t>
            </a:r>
          </a:p>
          <a:p>
            <a:pPr algn="just">
              <a:buNone/>
            </a:pPr>
            <a:r>
              <a:rPr lang="ru-RU" sz="1800" dirty="0" smtClean="0"/>
              <a:t>            С высокого моста открывается широкий завораживающий вид на ярославскую набережную, которая имеет два яруса: верхний и нижний. Внизу расположены манящие к себе пешеходные дорожки и речной вокзал. Он белый, похожий на причаливший к берегу белый теплоход. Нарядный шпиль здания поднимается высоко вверх и празднично сверкают часами. Привокзальная территория украшена голубыми елями и клумбами с яркими цветами.</a:t>
            </a:r>
          </a:p>
          <a:p>
            <a:pPr algn="just">
              <a:buNone/>
            </a:pPr>
            <a:r>
              <a:rPr lang="ru-RU" sz="1800" dirty="0" smtClean="0"/>
              <a:t>         Между нижней и верхней набережной – крутой склон. На нем растут кудрявые, пышные липы, а наверху видны стройные ряды молодцов тополей.</a:t>
            </a:r>
          </a:p>
          <a:p>
            <a:pPr algn="just">
              <a:buNone/>
            </a:pPr>
            <a:r>
              <a:rPr lang="ru-RU" sz="1800" dirty="0" smtClean="0"/>
              <a:t>          Чугунные решетки заботливо ограждают верхнюю набережную    и мосты над Флотским, Красным, </a:t>
            </a:r>
            <a:r>
              <a:rPr lang="ru-RU" sz="1800" dirty="0" err="1" smtClean="0"/>
              <a:t>Мякушинским</a:t>
            </a:r>
            <a:r>
              <a:rPr lang="ru-RU" sz="1800" dirty="0" smtClean="0"/>
              <a:t> и Волжским спусками. Особенно выделяется на фоне сочной зелени беседка с белыми величественными колоннами. Красивые старинные здания горделиво выстроились вдоль набережной. Венчает картину  высоко поднимающиеся  в небо купола Успенского собора.</a:t>
            </a:r>
          </a:p>
          <a:p>
            <a:pPr algn="just">
              <a:buNone/>
            </a:pPr>
            <a:r>
              <a:rPr lang="ru-RU" sz="1800" dirty="0" smtClean="0"/>
              <a:t>          Гармония голубой воды, белоснежных зданий речного вокзала и беседки, золотых куполов  и густой зелени делает этот уголок нашего города уютным и красивым.</a:t>
            </a:r>
          </a:p>
          <a:p>
            <a:pPr algn="just">
              <a:buNone/>
            </a:pPr>
            <a:endParaRPr lang="ru-RU" sz="1800" dirty="0" smtClean="0"/>
          </a:p>
          <a:p>
            <a:pPr algn="just">
              <a:buNone/>
            </a:pPr>
            <a:endParaRPr lang="ru-RU" sz="1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907704" y="188640"/>
            <a:ext cx="561662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Жемчужина волжского города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859216" cy="604867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Волжская набережная</a:t>
            </a:r>
          </a:p>
          <a:p>
            <a:pPr algn="just">
              <a:buNone/>
            </a:pPr>
            <a:r>
              <a:rPr lang="ru-RU" dirty="0" smtClean="0"/>
              <a:t>         Наша набережная имеет два яруса: верхний и нижний. Пешеходные дорожки и речной вокзал </a:t>
            </a:r>
            <a:r>
              <a:rPr lang="ru-RU" dirty="0" smtClean="0">
                <a:solidFill>
                  <a:srgbClr val="FF0000"/>
                </a:solidFill>
              </a:rPr>
              <a:t>внизу </a:t>
            </a:r>
            <a:r>
              <a:rPr lang="ru-RU" dirty="0" smtClean="0"/>
              <a:t>расположены. Он белый, похожий на теплоход. Шпиль </a:t>
            </a:r>
            <a:r>
              <a:rPr lang="ru-RU" dirty="0" smtClean="0">
                <a:solidFill>
                  <a:srgbClr val="FF0000"/>
                </a:solidFill>
              </a:rPr>
              <a:t>здания </a:t>
            </a:r>
            <a:r>
              <a:rPr lang="ru-RU" dirty="0" smtClean="0"/>
              <a:t>поднимался высоко вверх </a:t>
            </a:r>
            <a:r>
              <a:rPr lang="ru-RU" dirty="0" smtClean="0">
                <a:solidFill>
                  <a:srgbClr val="FF0000"/>
                </a:solidFill>
              </a:rPr>
              <a:t>и сверкал </a:t>
            </a:r>
            <a:r>
              <a:rPr lang="ru-RU" dirty="0" smtClean="0"/>
              <a:t>часами. Территория вокзала украшена елями и клумбами со цветами.        </a:t>
            </a:r>
          </a:p>
          <a:p>
            <a:pPr algn="just">
              <a:buNone/>
            </a:pPr>
            <a:r>
              <a:rPr lang="ru-RU" dirty="0" smtClean="0"/>
              <a:t>         Между нижней и верхней набережной – крутой склон. На нем растут липы, а наверху </a:t>
            </a:r>
            <a:r>
              <a:rPr lang="ru-RU" dirty="0" smtClean="0">
                <a:solidFill>
                  <a:srgbClr val="FF0000"/>
                </a:solidFill>
              </a:rPr>
              <a:t>видны </a:t>
            </a:r>
            <a:r>
              <a:rPr lang="ru-RU" dirty="0" smtClean="0"/>
              <a:t>стройны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 лини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топол</a:t>
            </a:r>
            <a:r>
              <a:rPr lang="ru-RU" dirty="0" smtClean="0">
                <a:solidFill>
                  <a:srgbClr val="FF0000"/>
                </a:solidFill>
              </a:rPr>
              <a:t>ей</a:t>
            </a:r>
            <a:r>
              <a:rPr lang="ru-RU" dirty="0" smtClean="0"/>
              <a:t>.  </a:t>
            </a:r>
          </a:p>
          <a:p>
            <a:pPr algn="just">
              <a:buNone/>
            </a:pPr>
            <a:r>
              <a:rPr lang="ru-RU" dirty="0" smtClean="0"/>
              <a:t>          Чугунные решетки ограждали верхнюю набережную и мосты над Флотским, Красным, </a:t>
            </a:r>
            <a:r>
              <a:rPr lang="ru-RU" dirty="0" err="1" smtClean="0"/>
              <a:t>Мякушинским</a:t>
            </a:r>
            <a:r>
              <a:rPr lang="ru-RU" dirty="0" smtClean="0"/>
              <a:t> и Волжским спусками. Особенно выделяется там беседка с белыми колоннадами. Красивые </a:t>
            </a:r>
            <a:r>
              <a:rPr lang="ru-RU" dirty="0" smtClean="0">
                <a:solidFill>
                  <a:srgbClr val="FF0000"/>
                </a:solidFill>
              </a:rPr>
              <a:t>старинные </a:t>
            </a:r>
            <a:r>
              <a:rPr lang="ru-RU" dirty="0" smtClean="0"/>
              <a:t>здания рядами стоят вдоль набережной, высоко над нами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76672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51520" y="5949280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316416" y="1124744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259632" y="1412776"/>
            <a:ext cx="144016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43808" y="1340768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275856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16016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652120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444208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452320" y="1052736"/>
            <a:ext cx="21602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8388424" y="2060848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148064" y="2492896"/>
            <a:ext cx="29523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1"/>
          <p:cNvSpPr txBox="1">
            <a:spLocks/>
          </p:cNvSpPr>
          <p:nvPr/>
        </p:nvSpPr>
        <p:spPr>
          <a:xfrm>
            <a:off x="5076056" y="2060848"/>
            <a:ext cx="3096344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ривокзальная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территория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8316416" y="342900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907704" y="3861048"/>
            <a:ext cx="25202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Заголовок 1"/>
          <p:cNvSpPr txBox="1">
            <a:spLocks/>
          </p:cNvSpPr>
          <p:nvPr/>
        </p:nvSpPr>
        <p:spPr>
          <a:xfrm>
            <a:off x="2843808" y="3429000"/>
            <a:ext cx="1944216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ряды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16200000" flipH="1">
            <a:off x="4211960" y="3717032"/>
            <a:ext cx="1656184" cy="16561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220072" y="5589240"/>
            <a:ext cx="11521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Заголовок 1"/>
          <p:cNvSpPr txBox="1">
            <a:spLocks/>
          </p:cNvSpPr>
          <p:nvPr/>
        </p:nvSpPr>
        <p:spPr>
          <a:xfrm>
            <a:off x="4716016" y="5157192"/>
            <a:ext cx="38884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г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орделиво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выстроились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8316416" y="48691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156176" y="5229200"/>
            <a:ext cx="201622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Заголовок 1"/>
          <p:cNvSpPr txBox="1">
            <a:spLocks/>
          </p:cNvSpPr>
          <p:nvPr/>
        </p:nvSpPr>
        <p:spPr>
          <a:xfrm>
            <a:off x="6228184" y="4797152"/>
            <a:ext cx="172819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колоннами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8468816" y="50215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699792" y="5301208"/>
            <a:ext cx="5760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Заголовок 1"/>
          <p:cNvSpPr txBox="1">
            <a:spLocks/>
          </p:cNvSpPr>
          <p:nvPr/>
        </p:nvSpPr>
        <p:spPr>
          <a:xfrm>
            <a:off x="2411760" y="48691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[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Заголовок 1"/>
          <p:cNvSpPr txBox="1">
            <a:spLocks/>
          </p:cNvSpPr>
          <p:nvPr/>
        </p:nvSpPr>
        <p:spPr>
          <a:xfrm>
            <a:off x="2987824" y="48691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]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8316416" y="5661248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4644008" y="6021288"/>
            <a:ext cx="12961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Заголовок 1"/>
          <p:cNvSpPr txBox="1">
            <a:spLocks/>
          </p:cNvSpPr>
          <p:nvPr/>
        </p:nvSpPr>
        <p:spPr>
          <a:xfrm>
            <a:off x="8316416" y="2492896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5220072" y="2852936"/>
            <a:ext cx="28803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4" grpId="0"/>
      <p:bldP spid="29" grpId="0"/>
      <p:bldP spid="30" grpId="0"/>
      <p:bldP spid="35" grpId="0"/>
      <p:bldP spid="36" grpId="0"/>
      <p:bldP spid="41" grpId="0"/>
      <p:bldP spid="42" grpId="0"/>
      <p:bldP spid="44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6563072" cy="633670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На мосту через Волгу.</a:t>
            </a:r>
          </a:p>
          <a:p>
            <a:pPr algn="just">
              <a:buNone/>
            </a:pPr>
            <a:r>
              <a:rPr lang="ru-RU" dirty="0" smtClean="0"/>
              <a:t>          Я люблю гулять по мосту через Волгу, останавливаться, смотреть  на воду, проплывающие теплоходы. А иногда люблю половить рыбку с моста. С моста открывается широкий вид на набережную.    Наша набережная имеет два яруса: верхний и нижний. Пешеходные дорожки и речной вокзал на нижнем ярусе расположены. Он белый, похожий на теплоход. Территория вокзала украшена елями и клумбами со цветами. Между нижней и верхней набережной – крутой склон. На нем растут липы, а наверху растут стройными линиями тополя. Шпиль речного вокзала поднимался высоко вверх, украшенный часами. Чугунные решетки ограждали верхнюю набережную и мосты над Флотским, Красным, </a:t>
            </a:r>
            <a:r>
              <a:rPr lang="ru-RU" dirty="0" err="1" smtClean="0"/>
              <a:t>Мякушинским</a:t>
            </a:r>
            <a:r>
              <a:rPr lang="ru-RU" dirty="0" smtClean="0"/>
              <a:t> и Волжским спусками. Особенно выделяется там беседка с белыми колоннадами. Красивые стройные здания рядами стоят вдоль набережной, высоко над нами поднимается купол нового храма.</a:t>
            </a:r>
            <a:endParaRPr lang="ru-RU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5720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2339752" y="260648"/>
            <a:ext cx="2808312" cy="28803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679504" y="116632"/>
            <a:ext cx="4464496" cy="56207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Волжская набережная.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23528" y="692696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251520" y="5949280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4499992" y="1700808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2627784" y="2996952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539552" y="3789040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555776" y="2564904"/>
            <a:ext cx="1800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275856" y="2780928"/>
            <a:ext cx="352839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971600" y="4149080"/>
            <a:ext cx="48245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 flipH="1" flipV="1">
            <a:off x="6336196" y="3392996"/>
            <a:ext cx="1368152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7859216" cy="633670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Волжская набережная</a:t>
            </a:r>
          </a:p>
          <a:p>
            <a:pPr algn="just">
              <a:buNone/>
            </a:pPr>
            <a:r>
              <a:rPr lang="en-US" dirty="0" smtClean="0"/>
              <a:t>        </a:t>
            </a:r>
            <a:r>
              <a:rPr lang="ru-RU" dirty="0" smtClean="0"/>
              <a:t>  </a:t>
            </a:r>
            <a:r>
              <a:rPr lang="en-US" dirty="0" smtClean="0"/>
              <a:t> </a:t>
            </a:r>
            <a:r>
              <a:rPr lang="ru-RU" dirty="0" smtClean="0"/>
              <a:t>Я люблю гулять по мосту через Волгу, останавливаться, смотреть  на воду, проплывающие теплоходы. А иногда люблю половить рыбку с моста. С моста открывается широкий вид на набережную.                      </a:t>
            </a:r>
          </a:p>
          <a:p>
            <a:pPr algn="just">
              <a:buNone/>
            </a:pPr>
            <a:r>
              <a:rPr lang="ru-RU" dirty="0" smtClean="0"/>
              <a:t>          Наша набережная имеет два яруса: верхний и нижний. Пешеходные дорожки и речной вокзал на нижнем ярусе расположены. Он белый, похожий на теплоход. Шпиль речного вокзала поднимался высоко вверх, украшенный часами. Территория вокзала украшена елями и клумбами со цветами. </a:t>
            </a:r>
          </a:p>
          <a:p>
            <a:pPr algn="just">
              <a:buNone/>
            </a:pPr>
            <a:r>
              <a:rPr lang="ru-RU" dirty="0" smtClean="0"/>
              <a:t>          Между нижней и верхней набережной – крутой склон. На нем растут липы, а наверху растут стройными линиями тополя. </a:t>
            </a:r>
          </a:p>
          <a:p>
            <a:pPr algn="just">
              <a:buNone/>
            </a:pPr>
            <a:r>
              <a:rPr lang="ru-RU" dirty="0" smtClean="0"/>
              <a:t>          Чугунные решетки ограждали верхнюю набережную и мосты над Флотским, Красным, </a:t>
            </a:r>
            <a:r>
              <a:rPr lang="ru-RU" dirty="0" err="1" smtClean="0"/>
              <a:t>Мякушинским</a:t>
            </a:r>
            <a:r>
              <a:rPr lang="ru-RU" dirty="0" smtClean="0"/>
              <a:t> и Волжским спусками. Особенно выделяется там беседка с белыми колоннадами. Красивые стройные здания рядами стоят вдоль набережной, высоко над нами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692696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5949280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979712" y="620688"/>
            <a:ext cx="4536504" cy="10801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8316416" y="1700808"/>
            <a:ext cx="504056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7092280" y="1988840"/>
            <a:ext cx="1080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444208" y="2276872"/>
            <a:ext cx="10081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8316416" y="2348880"/>
            <a:ext cx="504056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139952" y="2276872"/>
            <a:ext cx="172819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99592" y="2780928"/>
            <a:ext cx="2088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419872" y="3140968"/>
            <a:ext cx="8640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1"/>
          <p:cNvSpPr txBox="1">
            <a:spLocks/>
          </p:cNvSpPr>
          <p:nvPr/>
        </p:nvSpPr>
        <p:spPr>
          <a:xfrm>
            <a:off x="8388424" y="3573016"/>
            <a:ext cx="504056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547664" y="4005064"/>
            <a:ext cx="7200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716016" y="3933056"/>
            <a:ext cx="8640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8316416" y="2708920"/>
            <a:ext cx="504056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660232" y="2780928"/>
            <a:ext cx="165618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427984" y="3140968"/>
            <a:ext cx="11521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/>
          <p:cNvSpPr txBox="1">
            <a:spLocks/>
          </p:cNvSpPr>
          <p:nvPr/>
        </p:nvSpPr>
        <p:spPr>
          <a:xfrm>
            <a:off x="8388424" y="4941168"/>
            <a:ext cx="504056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724128" y="3933056"/>
            <a:ext cx="12961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4139952" y="5373216"/>
            <a:ext cx="11521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20" grpId="0"/>
      <p:bldP spid="25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859216" cy="604867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Волжская набережная</a:t>
            </a:r>
          </a:p>
          <a:p>
            <a:pPr algn="just">
              <a:buNone/>
            </a:pPr>
            <a:r>
              <a:rPr lang="ru-RU" dirty="0" smtClean="0"/>
              <a:t>         Наша набережная имеет два яруса: верхний и нижний. Пешеходные дорожки и речной вокзал </a:t>
            </a:r>
            <a:r>
              <a:rPr lang="ru-RU" dirty="0" smtClean="0">
                <a:solidFill>
                  <a:srgbClr val="FF0000"/>
                </a:solidFill>
              </a:rPr>
              <a:t>внизу </a:t>
            </a:r>
            <a:r>
              <a:rPr lang="ru-RU" dirty="0" smtClean="0"/>
              <a:t>расположены. Он белый, похожий на теплоход. Шпиль </a:t>
            </a:r>
            <a:r>
              <a:rPr lang="ru-RU" dirty="0" smtClean="0">
                <a:solidFill>
                  <a:srgbClr val="FF0000"/>
                </a:solidFill>
              </a:rPr>
              <a:t>здания </a:t>
            </a:r>
            <a:r>
              <a:rPr lang="ru-RU" dirty="0" smtClean="0"/>
              <a:t>поднимался высоко вверх </a:t>
            </a:r>
            <a:r>
              <a:rPr lang="ru-RU" dirty="0" smtClean="0">
                <a:solidFill>
                  <a:srgbClr val="FF0000"/>
                </a:solidFill>
              </a:rPr>
              <a:t>и сверкал </a:t>
            </a:r>
            <a:r>
              <a:rPr lang="ru-RU" dirty="0" smtClean="0"/>
              <a:t>часами. Территория вокзала украшена елями и клумбами со цветами.        </a:t>
            </a:r>
          </a:p>
          <a:p>
            <a:pPr algn="just">
              <a:buNone/>
            </a:pPr>
            <a:r>
              <a:rPr lang="ru-RU" dirty="0" smtClean="0"/>
              <a:t>         Между нижней и верхней набережной – крутой склон. На нем растут липы, а наверху </a:t>
            </a:r>
            <a:r>
              <a:rPr lang="ru-RU" dirty="0" smtClean="0">
                <a:solidFill>
                  <a:srgbClr val="FF0000"/>
                </a:solidFill>
              </a:rPr>
              <a:t>видны </a:t>
            </a:r>
            <a:r>
              <a:rPr lang="ru-RU" dirty="0" smtClean="0"/>
              <a:t>стройны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 лини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топол</a:t>
            </a:r>
            <a:r>
              <a:rPr lang="ru-RU" dirty="0" smtClean="0">
                <a:solidFill>
                  <a:srgbClr val="FF0000"/>
                </a:solidFill>
              </a:rPr>
              <a:t>ей</a:t>
            </a:r>
            <a:r>
              <a:rPr lang="ru-RU" dirty="0" smtClean="0"/>
              <a:t>.  </a:t>
            </a:r>
          </a:p>
          <a:p>
            <a:pPr algn="just">
              <a:buNone/>
            </a:pPr>
            <a:r>
              <a:rPr lang="ru-RU" dirty="0" smtClean="0"/>
              <a:t>          Чугунные решетки ограждали верхнюю набережную и мосты над Флотским, Красным, </a:t>
            </a:r>
            <a:r>
              <a:rPr lang="ru-RU" dirty="0" err="1" smtClean="0"/>
              <a:t>Мякушинским</a:t>
            </a:r>
            <a:r>
              <a:rPr lang="ru-RU" dirty="0" smtClean="0"/>
              <a:t> и Волжским спусками. Особенно выделяется там беседка с белыми колоннадами. Красивые </a:t>
            </a:r>
            <a:r>
              <a:rPr lang="ru-RU" dirty="0" smtClean="0">
                <a:solidFill>
                  <a:srgbClr val="FF0000"/>
                </a:solidFill>
              </a:rPr>
              <a:t>старинные </a:t>
            </a:r>
            <a:r>
              <a:rPr lang="ru-RU" dirty="0" smtClean="0"/>
              <a:t>здания рядами стоят вдоль набережной, высоко над нами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476672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51520" y="5949280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316416" y="1124744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259632" y="1412776"/>
            <a:ext cx="144016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843808" y="1340768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275856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716016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5652120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444208" y="1052736"/>
            <a:ext cx="2880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7452320" y="1052736"/>
            <a:ext cx="21602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8388424" y="2060848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148064" y="2492896"/>
            <a:ext cx="29523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1"/>
          <p:cNvSpPr txBox="1">
            <a:spLocks/>
          </p:cNvSpPr>
          <p:nvPr/>
        </p:nvSpPr>
        <p:spPr>
          <a:xfrm>
            <a:off x="5076056" y="2060848"/>
            <a:ext cx="3096344" cy="216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 err="1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п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ривокзальная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территория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8316416" y="342900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907704" y="3861048"/>
            <a:ext cx="252028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Заголовок 1"/>
          <p:cNvSpPr txBox="1">
            <a:spLocks/>
          </p:cNvSpPr>
          <p:nvPr/>
        </p:nvSpPr>
        <p:spPr>
          <a:xfrm>
            <a:off x="2843808" y="3429000"/>
            <a:ext cx="1944216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ряды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16200000" flipH="1">
            <a:off x="4211960" y="3717032"/>
            <a:ext cx="1656184" cy="165618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220072" y="5589240"/>
            <a:ext cx="11521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Заголовок 1"/>
          <p:cNvSpPr txBox="1">
            <a:spLocks/>
          </p:cNvSpPr>
          <p:nvPr/>
        </p:nvSpPr>
        <p:spPr>
          <a:xfrm>
            <a:off x="4716016" y="5157192"/>
            <a:ext cx="388843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г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орделиво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выстроились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8316416" y="48691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6156176" y="5229200"/>
            <a:ext cx="201622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Заголовок 1"/>
          <p:cNvSpPr txBox="1">
            <a:spLocks/>
          </p:cNvSpPr>
          <p:nvPr/>
        </p:nvSpPr>
        <p:spPr>
          <a:xfrm>
            <a:off x="6228184" y="4797152"/>
            <a:ext cx="172819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колоннами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8468816" y="50215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699792" y="5301208"/>
            <a:ext cx="5760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Заголовок 1"/>
          <p:cNvSpPr txBox="1">
            <a:spLocks/>
          </p:cNvSpPr>
          <p:nvPr/>
        </p:nvSpPr>
        <p:spPr>
          <a:xfrm>
            <a:off x="2411760" y="48691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[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2" name="Заголовок 1"/>
          <p:cNvSpPr txBox="1">
            <a:spLocks/>
          </p:cNvSpPr>
          <p:nvPr/>
        </p:nvSpPr>
        <p:spPr>
          <a:xfrm>
            <a:off x="2987824" y="4869160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]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8316416" y="5661248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4644008" y="6021288"/>
            <a:ext cx="12961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Заголовок 1"/>
          <p:cNvSpPr txBox="1">
            <a:spLocks/>
          </p:cNvSpPr>
          <p:nvPr/>
        </p:nvSpPr>
        <p:spPr>
          <a:xfrm>
            <a:off x="8316416" y="2492896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5220072" y="2852936"/>
            <a:ext cx="28803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1" grpId="0"/>
      <p:bldP spid="24" grpId="0"/>
      <p:bldP spid="29" grpId="0"/>
      <p:bldP spid="30" grpId="0"/>
      <p:bldP spid="35" grpId="0"/>
      <p:bldP spid="36" grpId="0"/>
      <p:bldP spid="41" grpId="0"/>
      <p:bldP spid="42" grpId="0"/>
      <p:bldP spid="44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Наша набережная имеет два яруса: верхний и нижний. Внизу расположены пешеходные дорожки и речной вокзал. Он белый, похожий на теплоход. Шпиль здания поднимался высоко вверх и сверкал часами. Привокзальная территория украшена елями и клумбами с 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липы, а наверху видны стройные ряды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ограждали верхнюю набережную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79512" y="1556792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99592" y="2132856"/>
            <a:ext cx="151216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156176" y="2060848"/>
            <a:ext cx="12241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179512" y="38610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гр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851920" y="4437112"/>
            <a:ext cx="15841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Заголовок 1"/>
          <p:cNvSpPr txBox="1">
            <a:spLocks/>
          </p:cNvSpPr>
          <p:nvPr/>
        </p:nvSpPr>
        <p:spPr>
          <a:xfrm>
            <a:off x="0" y="1556792"/>
            <a:ext cx="3096344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поднимается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5292080" y="1556792"/>
            <a:ext cx="3240360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сверкает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915816" y="3717032"/>
            <a:ext cx="3528392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ограждают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пешеходные дорожки и речной вокзал. Он белый, похожий на теплоход. Шпиль здания поднимается высоко вверх и сверкают часами. Привокзальная территория украшена елями и клумбами с 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липы, а наверху видны стройные ряды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теплоход. Шпиль здания поднимается высоко вверх и сверкают часами. Привокзальная территория украшена елями и клумбами с 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липы, а наверху видны стройные ряды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Шпиль здания поднимается высоко вверх и сверкают часами. Привокзальная территория украшена елями и клумбами с 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липы, а наверху видны стройные ряды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55272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/>
              <a:t>Волжская набережная</a:t>
            </a:r>
          </a:p>
          <a:p>
            <a:pPr algn="just">
              <a:buNone/>
            </a:pPr>
            <a:r>
              <a:rPr lang="ru-RU" sz="2800" dirty="0" smtClean="0"/>
              <a:t>        </a:t>
            </a:r>
            <a:r>
              <a:rPr lang="ru-RU" sz="2800" dirty="0" smtClean="0">
                <a:solidFill>
                  <a:srgbClr val="FF0000"/>
                </a:solidFill>
              </a:rPr>
              <a:t>С высокого моста открывается широкий завораживающий вид на ярославскую набережную, которая имеет </a:t>
            </a:r>
            <a:r>
              <a:rPr lang="ru-RU" sz="2800" dirty="0" smtClean="0"/>
              <a:t>два яруса: верхний и нижний. Внизу расположены </a:t>
            </a:r>
            <a:r>
              <a:rPr lang="ru-RU" sz="2800" dirty="0" smtClean="0">
                <a:solidFill>
                  <a:srgbClr val="FF0000"/>
                </a:solidFill>
              </a:rPr>
              <a:t>манящие к себе</a:t>
            </a:r>
            <a:r>
              <a:rPr lang="ru-RU" sz="2800" dirty="0" smtClean="0"/>
              <a:t> пешеходные дорожки и речной вокзал. Он белый, похожий на </a:t>
            </a:r>
            <a:r>
              <a:rPr lang="ru-RU" sz="2800" dirty="0" smtClean="0">
                <a:solidFill>
                  <a:srgbClr val="FF0000"/>
                </a:solidFill>
              </a:rPr>
              <a:t>причаливший к берегу белый </a:t>
            </a:r>
            <a:r>
              <a:rPr lang="ru-RU" sz="2800" dirty="0" smtClean="0"/>
              <a:t>теплоход. </a:t>
            </a:r>
            <a:r>
              <a:rPr lang="ru-RU" sz="2800" dirty="0" smtClean="0">
                <a:solidFill>
                  <a:srgbClr val="FF0000"/>
                </a:solidFill>
              </a:rPr>
              <a:t>Нарядный </a:t>
            </a:r>
            <a:r>
              <a:rPr lang="ru-RU" sz="2800" dirty="0" smtClean="0"/>
              <a:t>шпиль здания поднимается высоко вверх и </a:t>
            </a:r>
            <a:r>
              <a:rPr lang="ru-RU" sz="2800" dirty="0" smtClean="0">
                <a:solidFill>
                  <a:srgbClr val="FF0000"/>
                </a:solidFill>
              </a:rPr>
              <a:t>празднично </a:t>
            </a:r>
            <a:r>
              <a:rPr lang="ru-RU" sz="2800" dirty="0" smtClean="0"/>
              <a:t>сверкают часами. Привокзальная территория украшена елями и клумбами с цветами.</a:t>
            </a:r>
          </a:p>
          <a:p>
            <a:pPr algn="just">
              <a:buNone/>
            </a:pPr>
            <a:r>
              <a:rPr lang="ru-RU" sz="2800" dirty="0" smtClean="0"/>
              <a:t>         Между нижней и верхней набережной – крутой склон. На нем растут липы, а наверху видны стройные ряды тополей.</a:t>
            </a:r>
          </a:p>
          <a:p>
            <a:pPr algn="just">
              <a:buNone/>
            </a:pPr>
            <a:r>
              <a:rPr lang="ru-RU" sz="2800" dirty="0" smtClean="0"/>
              <a:t>          Чугунные решетки ограждают верхнюю набережную    и мосты над Флотским, Красным, </a:t>
            </a:r>
            <a:r>
              <a:rPr lang="ru-RU" sz="2800" dirty="0" err="1" smtClean="0"/>
              <a:t>Мякушинским</a:t>
            </a:r>
            <a:r>
              <a:rPr lang="ru-RU" sz="2800" dirty="0" smtClean="0"/>
              <a:t> и Волжским спусками. Особенно выделяется беседка с белыми колоннами. Красивые старинные здания горделиво выстроились вдоль набережной, высоко поднимается купол нового храма.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26064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51520" y="6021288"/>
            <a:ext cx="5760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2410</Words>
  <Application>Microsoft Office PowerPoint</Application>
  <PresentationFormat>Экран (4:3)</PresentationFormat>
  <Paragraphs>160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Редактирование текста</vt:lpstr>
      <vt:lpstr>Волжская набережная.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Редактирование текста</dc:title>
  <dc:creator>Папа и Мама</dc:creator>
  <cp:lastModifiedBy>Папа и Мама</cp:lastModifiedBy>
  <cp:revision>55</cp:revision>
  <dcterms:created xsi:type="dcterms:W3CDTF">2010-07-27T08:42:28Z</dcterms:created>
  <dcterms:modified xsi:type="dcterms:W3CDTF">2010-09-19T08:50:48Z</dcterms:modified>
</cp:coreProperties>
</file>