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8" r:id="rId5"/>
    <p:sldId id="262" r:id="rId6"/>
    <p:sldId id="265" r:id="rId7"/>
    <p:sldId id="263" r:id="rId8"/>
    <p:sldId id="266" r:id="rId9"/>
    <p:sldId id="264" r:id="rId10"/>
    <p:sldId id="257" r:id="rId11"/>
    <p:sldId id="267" r:id="rId12"/>
    <p:sldId id="274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66" d="100"/>
          <a:sy n="66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F6EE1-6988-453D-9110-C1724821DFF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0A6B416-DB3B-4983-8676-119CB3367140}">
      <dgm:prSet phldrT="[Текст]"/>
      <dgm:spPr/>
      <dgm:t>
        <a:bodyPr/>
        <a:lstStyle/>
        <a:p>
          <a:r>
            <a:rPr lang="ru-RU" dirty="0" smtClean="0"/>
            <a:t>Чистое болото</a:t>
          </a:r>
          <a:endParaRPr lang="ru-RU" dirty="0"/>
        </a:p>
      </dgm:t>
    </dgm:pt>
    <dgm:pt modelId="{1F9E16D7-7A04-49DB-A0EB-85D35B09C81C}" type="parTrans" cxnId="{2E5F695C-A133-4A8D-8133-C36404169A5E}">
      <dgm:prSet/>
      <dgm:spPr/>
      <dgm:t>
        <a:bodyPr/>
        <a:lstStyle/>
        <a:p>
          <a:endParaRPr lang="ru-RU"/>
        </a:p>
      </dgm:t>
    </dgm:pt>
    <dgm:pt modelId="{D9F9DCD3-F94E-4354-93F4-A5A101414209}" type="sibTrans" cxnId="{2E5F695C-A133-4A8D-8133-C36404169A5E}">
      <dgm:prSet/>
      <dgm:spPr/>
      <dgm:t>
        <a:bodyPr/>
        <a:lstStyle/>
        <a:p>
          <a:endParaRPr lang="ru-RU"/>
        </a:p>
      </dgm:t>
    </dgm:pt>
    <dgm:pt modelId="{E35E0314-F884-4241-B9BD-F9EA10EBD3D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Взгорок</a:t>
          </a:r>
          <a:endParaRPr lang="ru-RU" dirty="0">
            <a:solidFill>
              <a:schemeClr val="tx1"/>
            </a:solidFill>
          </a:endParaRPr>
        </a:p>
      </dgm:t>
    </dgm:pt>
    <dgm:pt modelId="{BEBE66C8-EE93-4CCF-9306-90C165DF7B60}" type="parTrans" cxnId="{FA3A9479-12DD-4C58-8CC3-B8328D45A81B}">
      <dgm:prSet/>
      <dgm:spPr/>
      <dgm:t>
        <a:bodyPr/>
        <a:lstStyle/>
        <a:p>
          <a:endParaRPr lang="ru-RU"/>
        </a:p>
      </dgm:t>
    </dgm:pt>
    <dgm:pt modelId="{0DDBAAED-581D-4C72-8E62-6EAE50FBD9DD}" type="sibTrans" cxnId="{FA3A9479-12DD-4C58-8CC3-B8328D45A81B}">
      <dgm:prSet/>
      <dgm:spPr/>
      <dgm:t>
        <a:bodyPr/>
        <a:lstStyle/>
        <a:p>
          <a:endParaRPr lang="ru-RU"/>
        </a:p>
      </dgm:t>
    </dgm:pt>
    <dgm:pt modelId="{670ADF70-364D-409C-A004-567AB5EEB3A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Ельник</a:t>
          </a:r>
          <a:endParaRPr lang="ru-RU" dirty="0">
            <a:solidFill>
              <a:schemeClr val="tx1"/>
            </a:solidFill>
          </a:endParaRPr>
        </a:p>
      </dgm:t>
    </dgm:pt>
    <dgm:pt modelId="{9DBDAD3D-3CE1-426B-80F9-D5BE2742CDAC}" type="parTrans" cxnId="{9067567E-3471-47B6-9CFF-ED70108407D4}">
      <dgm:prSet/>
      <dgm:spPr/>
      <dgm:t>
        <a:bodyPr/>
        <a:lstStyle/>
        <a:p>
          <a:endParaRPr lang="ru-RU"/>
        </a:p>
      </dgm:t>
    </dgm:pt>
    <dgm:pt modelId="{1FA3E8E2-731F-4669-A95E-711B204DF9D1}" type="sibTrans" cxnId="{9067567E-3471-47B6-9CFF-ED70108407D4}">
      <dgm:prSet/>
      <dgm:spPr/>
      <dgm:t>
        <a:bodyPr/>
        <a:lstStyle/>
        <a:p>
          <a:endParaRPr lang="ru-RU"/>
        </a:p>
      </dgm:t>
    </dgm:pt>
    <dgm:pt modelId="{D2F603A0-75EA-47AE-84B9-1DBDB1DC489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Боровка</a:t>
          </a:r>
        </a:p>
      </dgm:t>
    </dgm:pt>
    <dgm:pt modelId="{41C9CD56-1EC1-4EF4-B120-EA90D1AD78DB}" type="parTrans" cxnId="{C85C5AAD-B32A-4B7A-98A7-41084086E843}">
      <dgm:prSet/>
      <dgm:spPr/>
      <dgm:t>
        <a:bodyPr/>
        <a:lstStyle/>
        <a:p>
          <a:endParaRPr lang="ru-RU"/>
        </a:p>
      </dgm:t>
    </dgm:pt>
    <dgm:pt modelId="{C8B3C33E-A67A-4016-B0B4-E507B151D459}" type="sibTrans" cxnId="{C85C5AAD-B32A-4B7A-98A7-41084086E843}">
      <dgm:prSet/>
      <dgm:spPr/>
      <dgm:t>
        <a:bodyPr/>
        <a:lstStyle/>
        <a:p>
          <a:endParaRPr lang="ru-RU"/>
        </a:p>
      </dgm:t>
    </dgm:pt>
    <dgm:pt modelId="{CA777916-16CC-431B-9EB0-2FF82FF4B416}">
      <dgm:prSet/>
      <dgm:spPr/>
      <dgm:t>
        <a:bodyPr/>
        <a:lstStyle/>
        <a:p>
          <a:r>
            <a:rPr lang="ru-RU" dirty="0" smtClean="0"/>
            <a:t>Берег Боровки</a:t>
          </a:r>
          <a:endParaRPr lang="ru-RU" dirty="0"/>
        </a:p>
      </dgm:t>
    </dgm:pt>
    <dgm:pt modelId="{8C12BA3B-629C-4E0D-974D-60024A6E0614}" type="parTrans" cxnId="{0EFDA111-6CCE-42C0-9FD1-FC4498130C2A}">
      <dgm:prSet/>
      <dgm:spPr/>
      <dgm:t>
        <a:bodyPr/>
        <a:lstStyle/>
        <a:p>
          <a:endParaRPr lang="ru-RU"/>
        </a:p>
      </dgm:t>
    </dgm:pt>
    <dgm:pt modelId="{31423893-BD4A-4D6E-AA5F-1B996EC5E5A4}" type="sibTrans" cxnId="{0EFDA111-6CCE-42C0-9FD1-FC4498130C2A}">
      <dgm:prSet/>
      <dgm:spPr/>
      <dgm:t>
        <a:bodyPr/>
        <a:lstStyle/>
        <a:p>
          <a:endParaRPr lang="ru-RU"/>
        </a:p>
      </dgm:t>
    </dgm:pt>
    <dgm:pt modelId="{4FD282D3-29C8-4797-AADA-C01228CE1906}" type="pres">
      <dgm:prSet presAssocID="{54FF6EE1-6988-453D-9110-C1724821DFF7}" presName="Name0" presStyleCnt="0">
        <dgm:presLayoutVars>
          <dgm:dir/>
          <dgm:animLvl val="lvl"/>
          <dgm:resizeHandles val="exact"/>
        </dgm:presLayoutVars>
      </dgm:prSet>
      <dgm:spPr/>
    </dgm:pt>
    <dgm:pt modelId="{88F76C98-C1CD-417A-8302-4EBB619DEA19}" type="pres">
      <dgm:prSet presAssocID="{30A6B416-DB3B-4983-8676-119CB3367140}" presName="Name8" presStyleCnt="0"/>
      <dgm:spPr/>
    </dgm:pt>
    <dgm:pt modelId="{4D42DCD0-EDA1-4C0D-A44A-BCF6A4CC4475}" type="pres">
      <dgm:prSet presAssocID="{30A6B416-DB3B-4983-8676-119CB3367140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09174-5FC1-486C-8021-CDFE33215572}" type="pres">
      <dgm:prSet presAssocID="{30A6B416-DB3B-4983-8676-119CB33671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C078-ECD6-439F-8B52-373BEA635BF6}" type="pres">
      <dgm:prSet presAssocID="{E35E0314-F884-4241-B9BD-F9EA10EBD3DB}" presName="Name8" presStyleCnt="0"/>
      <dgm:spPr/>
    </dgm:pt>
    <dgm:pt modelId="{1FBE7846-AB22-42A4-8CC5-6D88F0B623CF}" type="pres">
      <dgm:prSet presAssocID="{E35E0314-F884-4241-B9BD-F9EA10EBD3D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241B0-9CF4-43EC-8255-9E47660064CE}" type="pres">
      <dgm:prSet presAssocID="{E35E0314-F884-4241-B9BD-F9EA10EBD3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EEF64-2954-4408-A93E-3C26500D3F46}" type="pres">
      <dgm:prSet presAssocID="{670ADF70-364D-409C-A004-567AB5EEB3A4}" presName="Name8" presStyleCnt="0"/>
      <dgm:spPr/>
    </dgm:pt>
    <dgm:pt modelId="{1EDFF329-5F86-4E68-9BD6-EDFF93AAE320}" type="pres">
      <dgm:prSet presAssocID="{670ADF70-364D-409C-A004-567AB5EEB3A4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732E0-8BC3-4DA0-8ECB-22C241D14F71}" type="pres">
      <dgm:prSet presAssocID="{670ADF70-364D-409C-A004-567AB5EEB3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B2C6D-EDA4-4515-A066-73691EA414BC}" type="pres">
      <dgm:prSet presAssocID="{D2F603A0-75EA-47AE-84B9-1DBDB1DC4894}" presName="Name8" presStyleCnt="0"/>
      <dgm:spPr/>
    </dgm:pt>
    <dgm:pt modelId="{AAEEB49E-3C22-43CC-BA11-1BC1CC820825}" type="pres">
      <dgm:prSet presAssocID="{D2F603A0-75EA-47AE-84B9-1DBDB1DC4894}" presName="level" presStyleLbl="node1" presStyleIdx="3" presStyleCnt="5" custLinFactNeighborY="4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596B4-39B9-400B-B624-E9646436DB98}" type="pres">
      <dgm:prSet presAssocID="{D2F603A0-75EA-47AE-84B9-1DBDB1DC48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BA97B-BEDA-47BA-9992-4093ECEC29EE}" type="pres">
      <dgm:prSet presAssocID="{CA777916-16CC-431B-9EB0-2FF82FF4B416}" presName="Name8" presStyleCnt="0"/>
      <dgm:spPr/>
    </dgm:pt>
    <dgm:pt modelId="{DE166C84-8D26-4A8A-995E-BE03833C6A44}" type="pres">
      <dgm:prSet presAssocID="{CA777916-16CC-431B-9EB0-2FF82FF4B41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9C0B7-5A86-4DE7-BCD1-41FF397A0384}" type="pres">
      <dgm:prSet presAssocID="{CA777916-16CC-431B-9EB0-2FF82FF4B4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9E0A5-EC7C-48BE-B18A-2CE270620997}" type="presOf" srcId="{D2F603A0-75EA-47AE-84B9-1DBDB1DC4894}" destId="{AAEEB49E-3C22-43CC-BA11-1BC1CC820825}" srcOrd="0" destOrd="0" presId="urn:microsoft.com/office/officeart/2005/8/layout/pyramid1"/>
    <dgm:cxn modelId="{638CA613-826F-4CA6-87F8-571D29A28163}" type="presOf" srcId="{D2F603A0-75EA-47AE-84B9-1DBDB1DC4894}" destId="{BDA596B4-39B9-400B-B624-E9646436DB98}" srcOrd="1" destOrd="0" presId="urn:microsoft.com/office/officeart/2005/8/layout/pyramid1"/>
    <dgm:cxn modelId="{69B01078-2EFE-416E-97DC-A60536DFA6B0}" type="presOf" srcId="{E35E0314-F884-4241-B9BD-F9EA10EBD3DB}" destId="{1FBE7846-AB22-42A4-8CC5-6D88F0B623CF}" srcOrd="0" destOrd="0" presId="urn:microsoft.com/office/officeart/2005/8/layout/pyramid1"/>
    <dgm:cxn modelId="{FA3A9479-12DD-4C58-8CC3-B8328D45A81B}" srcId="{54FF6EE1-6988-453D-9110-C1724821DFF7}" destId="{E35E0314-F884-4241-B9BD-F9EA10EBD3DB}" srcOrd="1" destOrd="0" parTransId="{BEBE66C8-EE93-4CCF-9306-90C165DF7B60}" sibTransId="{0DDBAAED-581D-4C72-8E62-6EAE50FBD9DD}"/>
    <dgm:cxn modelId="{96945E44-E2AE-49A9-8758-004975D39E23}" type="presOf" srcId="{E35E0314-F884-4241-B9BD-F9EA10EBD3DB}" destId="{075241B0-9CF4-43EC-8255-9E47660064CE}" srcOrd="1" destOrd="0" presId="urn:microsoft.com/office/officeart/2005/8/layout/pyramid1"/>
    <dgm:cxn modelId="{858FC258-6DF0-4FB2-9709-0F990F684F35}" type="presOf" srcId="{670ADF70-364D-409C-A004-567AB5EEB3A4}" destId="{1EDFF329-5F86-4E68-9BD6-EDFF93AAE320}" srcOrd="0" destOrd="0" presId="urn:microsoft.com/office/officeart/2005/8/layout/pyramid1"/>
    <dgm:cxn modelId="{0EFDA111-6CCE-42C0-9FD1-FC4498130C2A}" srcId="{54FF6EE1-6988-453D-9110-C1724821DFF7}" destId="{CA777916-16CC-431B-9EB0-2FF82FF4B416}" srcOrd="4" destOrd="0" parTransId="{8C12BA3B-629C-4E0D-974D-60024A6E0614}" sibTransId="{31423893-BD4A-4D6E-AA5F-1B996EC5E5A4}"/>
    <dgm:cxn modelId="{311971E6-CF2A-45B5-A9F8-7879B192DC68}" type="presOf" srcId="{30A6B416-DB3B-4983-8676-119CB3367140}" destId="{4D42DCD0-EDA1-4C0D-A44A-BCF6A4CC4475}" srcOrd="0" destOrd="0" presId="urn:microsoft.com/office/officeart/2005/8/layout/pyramid1"/>
    <dgm:cxn modelId="{9067567E-3471-47B6-9CFF-ED70108407D4}" srcId="{54FF6EE1-6988-453D-9110-C1724821DFF7}" destId="{670ADF70-364D-409C-A004-567AB5EEB3A4}" srcOrd="2" destOrd="0" parTransId="{9DBDAD3D-3CE1-426B-80F9-D5BE2742CDAC}" sibTransId="{1FA3E8E2-731F-4669-A95E-711B204DF9D1}"/>
    <dgm:cxn modelId="{356D98F2-AF26-4FB9-B240-95C354BE8AC5}" type="presOf" srcId="{CA777916-16CC-431B-9EB0-2FF82FF4B416}" destId="{6AC9C0B7-5A86-4DE7-BCD1-41FF397A0384}" srcOrd="1" destOrd="0" presId="urn:microsoft.com/office/officeart/2005/8/layout/pyramid1"/>
    <dgm:cxn modelId="{2E5F695C-A133-4A8D-8133-C36404169A5E}" srcId="{54FF6EE1-6988-453D-9110-C1724821DFF7}" destId="{30A6B416-DB3B-4983-8676-119CB3367140}" srcOrd="0" destOrd="0" parTransId="{1F9E16D7-7A04-49DB-A0EB-85D35B09C81C}" sibTransId="{D9F9DCD3-F94E-4354-93F4-A5A101414209}"/>
    <dgm:cxn modelId="{C85C5AAD-B32A-4B7A-98A7-41084086E843}" srcId="{54FF6EE1-6988-453D-9110-C1724821DFF7}" destId="{D2F603A0-75EA-47AE-84B9-1DBDB1DC4894}" srcOrd="3" destOrd="0" parTransId="{41C9CD56-1EC1-4EF4-B120-EA90D1AD78DB}" sibTransId="{C8B3C33E-A67A-4016-B0B4-E507B151D459}"/>
    <dgm:cxn modelId="{CF9035C1-E97A-495F-A575-BF4C5674EE2A}" type="presOf" srcId="{670ADF70-364D-409C-A004-567AB5EEB3A4}" destId="{C4D732E0-8BC3-4DA0-8ECB-22C241D14F71}" srcOrd="1" destOrd="0" presId="urn:microsoft.com/office/officeart/2005/8/layout/pyramid1"/>
    <dgm:cxn modelId="{742A9023-BF3F-40C6-8A64-3D9DDC11BEDD}" type="presOf" srcId="{CA777916-16CC-431B-9EB0-2FF82FF4B416}" destId="{DE166C84-8D26-4A8A-995E-BE03833C6A44}" srcOrd="0" destOrd="0" presId="urn:microsoft.com/office/officeart/2005/8/layout/pyramid1"/>
    <dgm:cxn modelId="{1AA7DED7-639E-45A7-A2CC-B71E0D8F063A}" type="presOf" srcId="{30A6B416-DB3B-4983-8676-119CB3367140}" destId="{7A109174-5FC1-486C-8021-CDFE33215572}" srcOrd="1" destOrd="0" presId="urn:microsoft.com/office/officeart/2005/8/layout/pyramid1"/>
    <dgm:cxn modelId="{788A6A1C-D854-487E-82F9-A4703D0EBDC0}" type="presOf" srcId="{54FF6EE1-6988-453D-9110-C1724821DFF7}" destId="{4FD282D3-29C8-4797-AADA-C01228CE1906}" srcOrd="0" destOrd="0" presId="urn:microsoft.com/office/officeart/2005/8/layout/pyramid1"/>
    <dgm:cxn modelId="{B9DE56B8-7DDA-4925-ABD2-C8F8C18A3FC4}" type="presParOf" srcId="{4FD282D3-29C8-4797-AADA-C01228CE1906}" destId="{88F76C98-C1CD-417A-8302-4EBB619DEA19}" srcOrd="0" destOrd="0" presId="urn:microsoft.com/office/officeart/2005/8/layout/pyramid1"/>
    <dgm:cxn modelId="{71EBE212-E869-4A10-B3F0-6B00977753D0}" type="presParOf" srcId="{88F76C98-C1CD-417A-8302-4EBB619DEA19}" destId="{4D42DCD0-EDA1-4C0D-A44A-BCF6A4CC4475}" srcOrd="0" destOrd="0" presId="urn:microsoft.com/office/officeart/2005/8/layout/pyramid1"/>
    <dgm:cxn modelId="{1EB67E92-B7F9-4FEF-A3E6-BCA518277949}" type="presParOf" srcId="{88F76C98-C1CD-417A-8302-4EBB619DEA19}" destId="{7A109174-5FC1-486C-8021-CDFE33215572}" srcOrd="1" destOrd="0" presId="urn:microsoft.com/office/officeart/2005/8/layout/pyramid1"/>
    <dgm:cxn modelId="{E24E9F74-3895-4008-AC24-D059BCE08933}" type="presParOf" srcId="{4FD282D3-29C8-4797-AADA-C01228CE1906}" destId="{8BB3C078-ECD6-439F-8B52-373BEA635BF6}" srcOrd="1" destOrd="0" presId="urn:microsoft.com/office/officeart/2005/8/layout/pyramid1"/>
    <dgm:cxn modelId="{CF5B9110-5A07-48A9-B10C-EC079CDA2B18}" type="presParOf" srcId="{8BB3C078-ECD6-439F-8B52-373BEA635BF6}" destId="{1FBE7846-AB22-42A4-8CC5-6D88F0B623CF}" srcOrd="0" destOrd="0" presId="urn:microsoft.com/office/officeart/2005/8/layout/pyramid1"/>
    <dgm:cxn modelId="{0E468D41-9502-44BE-9607-7BD3A836358B}" type="presParOf" srcId="{8BB3C078-ECD6-439F-8B52-373BEA635BF6}" destId="{075241B0-9CF4-43EC-8255-9E47660064CE}" srcOrd="1" destOrd="0" presId="urn:microsoft.com/office/officeart/2005/8/layout/pyramid1"/>
    <dgm:cxn modelId="{090A0A3E-E46A-47CD-A9A2-BBAC6A9C8C5F}" type="presParOf" srcId="{4FD282D3-29C8-4797-AADA-C01228CE1906}" destId="{590EEF64-2954-4408-A93E-3C26500D3F46}" srcOrd="2" destOrd="0" presId="urn:microsoft.com/office/officeart/2005/8/layout/pyramid1"/>
    <dgm:cxn modelId="{17AC9C2C-BA2C-42C0-9187-93548822132C}" type="presParOf" srcId="{590EEF64-2954-4408-A93E-3C26500D3F46}" destId="{1EDFF329-5F86-4E68-9BD6-EDFF93AAE320}" srcOrd="0" destOrd="0" presId="urn:microsoft.com/office/officeart/2005/8/layout/pyramid1"/>
    <dgm:cxn modelId="{DD5207DE-7425-4A5C-B300-96C22D16024A}" type="presParOf" srcId="{590EEF64-2954-4408-A93E-3C26500D3F46}" destId="{C4D732E0-8BC3-4DA0-8ECB-22C241D14F71}" srcOrd="1" destOrd="0" presId="urn:microsoft.com/office/officeart/2005/8/layout/pyramid1"/>
    <dgm:cxn modelId="{9A5C4C04-4565-4E48-9AE0-7E522B40B0C0}" type="presParOf" srcId="{4FD282D3-29C8-4797-AADA-C01228CE1906}" destId="{26BB2C6D-EDA4-4515-A066-73691EA414BC}" srcOrd="3" destOrd="0" presId="urn:microsoft.com/office/officeart/2005/8/layout/pyramid1"/>
    <dgm:cxn modelId="{60AF56EF-01E4-4BA6-9A25-8C25338B0874}" type="presParOf" srcId="{26BB2C6D-EDA4-4515-A066-73691EA414BC}" destId="{AAEEB49E-3C22-43CC-BA11-1BC1CC820825}" srcOrd="0" destOrd="0" presId="urn:microsoft.com/office/officeart/2005/8/layout/pyramid1"/>
    <dgm:cxn modelId="{38A0BF0E-B61C-418F-A438-8198134F2C3A}" type="presParOf" srcId="{26BB2C6D-EDA4-4515-A066-73691EA414BC}" destId="{BDA596B4-39B9-400B-B624-E9646436DB98}" srcOrd="1" destOrd="0" presId="urn:microsoft.com/office/officeart/2005/8/layout/pyramid1"/>
    <dgm:cxn modelId="{B40C19A1-471F-44CF-9059-43FE69A59EFB}" type="presParOf" srcId="{4FD282D3-29C8-4797-AADA-C01228CE1906}" destId="{0A9BA97B-BEDA-47BA-9992-4093ECEC29EE}" srcOrd="4" destOrd="0" presId="urn:microsoft.com/office/officeart/2005/8/layout/pyramid1"/>
    <dgm:cxn modelId="{BAF3F4D6-18E4-40FD-BB22-2A5B83377E76}" type="presParOf" srcId="{0A9BA97B-BEDA-47BA-9992-4093ECEC29EE}" destId="{DE166C84-8D26-4A8A-995E-BE03833C6A44}" srcOrd="0" destOrd="0" presId="urn:microsoft.com/office/officeart/2005/8/layout/pyramid1"/>
    <dgm:cxn modelId="{0AEFAB49-0D0D-4D90-9F73-C63AB8768DB5}" type="presParOf" srcId="{0A9BA97B-BEDA-47BA-9992-4093ECEC29EE}" destId="{6AC9C0B7-5A86-4DE7-BCD1-41FF397A03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F6EE1-6988-453D-9110-C1724821DFF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0A6B416-DB3B-4983-8676-119CB3367140}">
      <dgm:prSet phldrT="[Текст]"/>
      <dgm:spPr/>
      <dgm:t>
        <a:bodyPr/>
        <a:lstStyle/>
        <a:p>
          <a:r>
            <a:rPr lang="ru-RU" dirty="0" smtClean="0"/>
            <a:t>Чистое болото</a:t>
          </a:r>
          <a:endParaRPr lang="ru-RU" dirty="0"/>
        </a:p>
      </dgm:t>
    </dgm:pt>
    <dgm:pt modelId="{1F9E16D7-7A04-49DB-A0EB-85D35B09C81C}" type="parTrans" cxnId="{2E5F695C-A133-4A8D-8133-C36404169A5E}">
      <dgm:prSet/>
      <dgm:spPr/>
      <dgm:t>
        <a:bodyPr/>
        <a:lstStyle/>
        <a:p>
          <a:endParaRPr lang="ru-RU"/>
        </a:p>
      </dgm:t>
    </dgm:pt>
    <dgm:pt modelId="{D9F9DCD3-F94E-4354-93F4-A5A101414209}" type="sibTrans" cxnId="{2E5F695C-A133-4A8D-8133-C36404169A5E}">
      <dgm:prSet/>
      <dgm:spPr/>
      <dgm:t>
        <a:bodyPr/>
        <a:lstStyle/>
        <a:p>
          <a:endParaRPr lang="ru-RU"/>
        </a:p>
      </dgm:t>
    </dgm:pt>
    <dgm:pt modelId="{E35E0314-F884-4241-B9BD-F9EA10EBD3D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Взгорок</a:t>
          </a:r>
        </a:p>
        <a:p>
          <a:r>
            <a:rPr lang="ru-RU" dirty="0" smtClean="0">
              <a:solidFill>
                <a:schemeClr val="bg1"/>
              </a:solidFill>
            </a:rPr>
            <a:t>Пологий, отливают бронзой могучие стволы сосен</a:t>
          </a:r>
          <a:endParaRPr lang="ru-RU" dirty="0">
            <a:solidFill>
              <a:schemeClr val="bg1"/>
            </a:solidFill>
          </a:endParaRPr>
        </a:p>
      </dgm:t>
    </dgm:pt>
    <dgm:pt modelId="{BEBE66C8-EE93-4CCF-9306-90C165DF7B60}" type="parTrans" cxnId="{FA3A9479-12DD-4C58-8CC3-B8328D45A81B}">
      <dgm:prSet/>
      <dgm:spPr/>
      <dgm:t>
        <a:bodyPr/>
        <a:lstStyle/>
        <a:p>
          <a:endParaRPr lang="ru-RU"/>
        </a:p>
      </dgm:t>
    </dgm:pt>
    <dgm:pt modelId="{0DDBAAED-581D-4C72-8E62-6EAE50FBD9DD}" type="sibTrans" cxnId="{FA3A9479-12DD-4C58-8CC3-B8328D45A81B}">
      <dgm:prSet/>
      <dgm:spPr/>
      <dgm:t>
        <a:bodyPr/>
        <a:lstStyle/>
        <a:p>
          <a:endParaRPr lang="ru-RU"/>
        </a:p>
      </dgm:t>
    </dgm:pt>
    <dgm:pt modelId="{670ADF70-364D-409C-A004-567AB5EEB3A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Ельник</a:t>
          </a:r>
        </a:p>
        <a:p>
          <a:r>
            <a:rPr lang="ru-RU" dirty="0" smtClean="0">
              <a:solidFill>
                <a:schemeClr val="bg1"/>
              </a:solidFill>
            </a:rPr>
            <a:t>молодой, непролазный</a:t>
          </a:r>
          <a:endParaRPr lang="ru-RU" dirty="0">
            <a:solidFill>
              <a:schemeClr val="bg1"/>
            </a:solidFill>
          </a:endParaRPr>
        </a:p>
      </dgm:t>
    </dgm:pt>
    <dgm:pt modelId="{9DBDAD3D-3CE1-426B-80F9-D5BE2742CDAC}" type="parTrans" cxnId="{9067567E-3471-47B6-9CFF-ED70108407D4}">
      <dgm:prSet/>
      <dgm:spPr/>
      <dgm:t>
        <a:bodyPr/>
        <a:lstStyle/>
        <a:p>
          <a:endParaRPr lang="ru-RU"/>
        </a:p>
      </dgm:t>
    </dgm:pt>
    <dgm:pt modelId="{1FA3E8E2-731F-4669-A95E-711B204DF9D1}" type="sibTrans" cxnId="{9067567E-3471-47B6-9CFF-ED70108407D4}">
      <dgm:prSet/>
      <dgm:spPr/>
      <dgm:t>
        <a:bodyPr/>
        <a:lstStyle/>
        <a:p>
          <a:endParaRPr lang="ru-RU"/>
        </a:p>
      </dgm:t>
    </dgm:pt>
    <dgm:pt modelId="{D2F603A0-75EA-47AE-84B9-1DBDB1DC489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Боровка</a:t>
          </a:r>
        </a:p>
        <a:p>
          <a:r>
            <a:rPr lang="ru-RU" dirty="0" smtClean="0">
              <a:solidFill>
                <a:schemeClr val="bg1"/>
              </a:solidFill>
            </a:rPr>
            <a:t>прозрачная вода, усики старых хвоинок, любая веточка, каждый палый лист</a:t>
          </a:r>
          <a:endParaRPr lang="ru-RU" dirty="0" smtClean="0">
            <a:solidFill>
              <a:schemeClr val="tx1"/>
            </a:solidFill>
          </a:endParaRPr>
        </a:p>
      </dgm:t>
    </dgm:pt>
    <dgm:pt modelId="{41C9CD56-1EC1-4EF4-B120-EA90D1AD78DB}" type="parTrans" cxnId="{C85C5AAD-B32A-4B7A-98A7-41084086E843}">
      <dgm:prSet/>
      <dgm:spPr/>
      <dgm:t>
        <a:bodyPr/>
        <a:lstStyle/>
        <a:p>
          <a:endParaRPr lang="ru-RU"/>
        </a:p>
      </dgm:t>
    </dgm:pt>
    <dgm:pt modelId="{C8B3C33E-A67A-4016-B0B4-E507B151D459}" type="sibTrans" cxnId="{C85C5AAD-B32A-4B7A-98A7-41084086E843}">
      <dgm:prSet/>
      <dgm:spPr/>
      <dgm:t>
        <a:bodyPr/>
        <a:lstStyle/>
        <a:p>
          <a:endParaRPr lang="ru-RU"/>
        </a:p>
      </dgm:t>
    </dgm:pt>
    <dgm:pt modelId="{CA777916-16CC-431B-9EB0-2FF82FF4B416}">
      <dgm:prSet/>
      <dgm:spPr/>
      <dgm:t>
        <a:bodyPr/>
        <a:lstStyle/>
        <a:p>
          <a:r>
            <a:rPr lang="ru-RU" dirty="0" smtClean="0"/>
            <a:t>Берег Боровки</a:t>
          </a:r>
          <a:endParaRPr lang="ru-RU" dirty="0"/>
        </a:p>
      </dgm:t>
    </dgm:pt>
    <dgm:pt modelId="{8C12BA3B-629C-4E0D-974D-60024A6E0614}" type="parTrans" cxnId="{0EFDA111-6CCE-42C0-9FD1-FC4498130C2A}">
      <dgm:prSet/>
      <dgm:spPr/>
      <dgm:t>
        <a:bodyPr/>
        <a:lstStyle/>
        <a:p>
          <a:endParaRPr lang="ru-RU"/>
        </a:p>
      </dgm:t>
    </dgm:pt>
    <dgm:pt modelId="{31423893-BD4A-4D6E-AA5F-1B996EC5E5A4}" type="sibTrans" cxnId="{0EFDA111-6CCE-42C0-9FD1-FC4498130C2A}">
      <dgm:prSet/>
      <dgm:spPr/>
      <dgm:t>
        <a:bodyPr/>
        <a:lstStyle/>
        <a:p>
          <a:endParaRPr lang="ru-RU"/>
        </a:p>
      </dgm:t>
    </dgm:pt>
    <dgm:pt modelId="{4FD282D3-29C8-4797-AADA-C01228CE1906}" type="pres">
      <dgm:prSet presAssocID="{54FF6EE1-6988-453D-9110-C1724821DFF7}" presName="Name0" presStyleCnt="0">
        <dgm:presLayoutVars>
          <dgm:dir/>
          <dgm:animLvl val="lvl"/>
          <dgm:resizeHandles val="exact"/>
        </dgm:presLayoutVars>
      </dgm:prSet>
      <dgm:spPr/>
    </dgm:pt>
    <dgm:pt modelId="{88F76C98-C1CD-417A-8302-4EBB619DEA19}" type="pres">
      <dgm:prSet presAssocID="{30A6B416-DB3B-4983-8676-119CB3367140}" presName="Name8" presStyleCnt="0"/>
      <dgm:spPr/>
    </dgm:pt>
    <dgm:pt modelId="{4D42DCD0-EDA1-4C0D-A44A-BCF6A4CC4475}" type="pres">
      <dgm:prSet presAssocID="{30A6B416-DB3B-4983-8676-119CB3367140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09174-5FC1-486C-8021-CDFE33215572}" type="pres">
      <dgm:prSet presAssocID="{30A6B416-DB3B-4983-8676-119CB33671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C078-ECD6-439F-8B52-373BEA635BF6}" type="pres">
      <dgm:prSet presAssocID="{E35E0314-F884-4241-B9BD-F9EA10EBD3DB}" presName="Name8" presStyleCnt="0"/>
      <dgm:spPr/>
    </dgm:pt>
    <dgm:pt modelId="{1FBE7846-AB22-42A4-8CC5-6D88F0B623CF}" type="pres">
      <dgm:prSet presAssocID="{E35E0314-F884-4241-B9BD-F9EA10EBD3D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241B0-9CF4-43EC-8255-9E47660064CE}" type="pres">
      <dgm:prSet presAssocID="{E35E0314-F884-4241-B9BD-F9EA10EBD3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EEF64-2954-4408-A93E-3C26500D3F46}" type="pres">
      <dgm:prSet presAssocID="{670ADF70-364D-409C-A004-567AB5EEB3A4}" presName="Name8" presStyleCnt="0"/>
      <dgm:spPr/>
    </dgm:pt>
    <dgm:pt modelId="{1EDFF329-5F86-4E68-9BD6-EDFF93AAE320}" type="pres">
      <dgm:prSet presAssocID="{670ADF70-364D-409C-A004-567AB5EEB3A4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732E0-8BC3-4DA0-8ECB-22C241D14F71}" type="pres">
      <dgm:prSet presAssocID="{670ADF70-364D-409C-A004-567AB5EEB3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B2C6D-EDA4-4515-A066-73691EA414BC}" type="pres">
      <dgm:prSet presAssocID="{D2F603A0-75EA-47AE-84B9-1DBDB1DC4894}" presName="Name8" presStyleCnt="0"/>
      <dgm:spPr/>
    </dgm:pt>
    <dgm:pt modelId="{AAEEB49E-3C22-43CC-BA11-1BC1CC820825}" type="pres">
      <dgm:prSet presAssocID="{D2F603A0-75EA-47AE-84B9-1DBDB1DC489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596B4-39B9-400B-B624-E9646436DB98}" type="pres">
      <dgm:prSet presAssocID="{D2F603A0-75EA-47AE-84B9-1DBDB1DC48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BA97B-BEDA-47BA-9992-4093ECEC29EE}" type="pres">
      <dgm:prSet presAssocID="{CA777916-16CC-431B-9EB0-2FF82FF4B416}" presName="Name8" presStyleCnt="0"/>
      <dgm:spPr/>
    </dgm:pt>
    <dgm:pt modelId="{DE166C84-8D26-4A8A-995E-BE03833C6A44}" type="pres">
      <dgm:prSet presAssocID="{CA777916-16CC-431B-9EB0-2FF82FF4B41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9C0B7-5A86-4DE7-BCD1-41FF397A0384}" type="pres">
      <dgm:prSet presAssocID="{CA777916-16CC-431B-9EB0-2FF82FF4B4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756127-238D-412F-8BAD-702897D109AC}" type="presOf" srcId="{D2F603A0-75EA-47AE-84B9-1DBDB1DC4894}" destId="{AAEEB49E-3C22-43CC-BA11-1BC1CC820825}" srcOrd="0" destOrd="0" presId="urn:microsoft.com/office/officeart/2005/8/layout/pyramid1"/>
    <dgm:cxn modelId="{FA3A9479-12DD-4C58-8CC3-B8328D45A81B}" srcId="{54FF6EE1-6988-453D-9110-C1724821DFF7}" destId="{E35E0314-F884-4241-B9BD-F9EA10EBD3DB}" srcOrd="1" destOrd="0" parTransId="{BEBE66C8-EE93-4CCF-9306-90C165DF7B60}" sibTransId="{0DDBAAED-581D-4C72-8E62-6EAE50FBD9DD}"/>
    <dgm:cxn modelId="{E1563F30-8DDA-4479-BF5E-20D1623FDC58}" type="presOf" srcId="{CA777916-16CC-431B-9EB0-2FF82FF4B416}" destId="{DE166C84-8D26-4A8A-995E-BE03833C6A44}" srcOrd="0" destOrd="0" presId="urn:microsoft.com/office/officeart/2005/8/layout/pyramid1"/>
    <dgm:cxn modelId="{5208E99D-2743-4BD6-931C-72A9244A771C}" type="presOf" srcId="{D2F603A0-75EA-47AE-84B9-1DBDB1DC4894}" destId="{BDA596B4-39B9-400B-B624-E9646436DB98}" srcOrd="1" destOrd="0" presId="urn:microsoft.com/office/officeart/2005/8/layout/pyramid1"/>
    <dgm:cxn modelId="{732559B2-1C29-46B9-B31A-DAE5D1956042}" type="presOf" srcId="{E35E0314-F884-4241-B9BD-F9EA10EBD3DB}" destId="{1FBE7846-AB22-42A4-8CC5-6D88F0B623CF}" srcOrd="0" destOrd="0" presId="urn:microsoft.com/office/officeart/2005/8/layout/pyramid1"/>
    <dgm:cxn modelId="{9B7C25D7-0AAA-445B-B01B-A9138910178A}" type="presOf" srcId="{CA777916-16CC-431B-9EB0-2FF82FF4B416}" destId="{6AC9C0B7-5A86-4DE7-BCD1-41FF397A0384}" srcOrd="1" destOrd="0" presId="urn:microsoft.com/office/officeart/2005/8/layout/pyramid1"/>
    <dgm:cxn modelId="{0EFDA111-6CCE-42C0-9FD1-FC4498130C2A}" srcId="{54FF6EE1-6988-453D-9110-C1724821DFF7}" destId="{CA777916-16CC-431B-9EB0-2FF82FF4B416}" srcOrd="4" destOrd="0" parTransId="{8C12BA3B-629C-4E0D-974D-60024A6E0614}" sibTransId="{31423893-BD4A-4D6E-AA5F-1B996EC5E5A4}"/>
    <dgm:cxn modelId="{6F4074BF-20D5-4DD5-A949-6551F6A93C64}" type="presOf" srcId="{30A6B416-DB3B-4983-8676-119CB3367140}" destId="{4D42DCD0-EDA1-4C0D-A44A-BCF6A4CC4475}" srcOrd="0" destOrd="0" presId="urn:microsoft.com/office/officeart/2005/8/layout/pyramid1"/>
    <dgm:cxn modelId="{45861FA8-A1B2-447F-98A8-942E20B4AE4B}" type="presOf" srcId="{E35E0314-F884-4241-B9BD-F9EA10EBD3DB}" destId="{075241B0-9CF4-43EC-8255-9E47660064CE}" srcOrd="1" destOrd="0" presId="urn:microsoft.com/office/officeart/2005/8/layout/pyramid1"/>
    <dgm:cxn modelId="{9067567E-3471-47B6-9CFF-ED70108407D4}" srcId="{54FF6EE1-6988-453D-9110-C1724821DFF7}" destId="{670ADF70-364D-409C-A004-567AB5EEB3A4}" srcOrd="2" destOrd="0" parTransId="{9DBDAD3D-3CE1-426B-80F9-D5BE2742CDAC}" sibTransId="{1FA3E8E2-731F-4669-A95E-711B204DF9D1}"/>
    <dgm:cxn modelId="{2E5F695C-A133-4A8D-8133-C36404169A5E}" srcId="{54FF6EE1-6988-453D-9110-C1724821DFF7}" destId="{30A6B416-DB3B-4983-8676-119CB3367140}" srcOrd="0" destOrd="0" parTransId="{1F9E16D7-7A04-49DB-A0EB-85D35B09C81C}" sibTransId="{D9F9DCD3-F94E-4354-93F4-A5A101414209}"/>
    <dgm:cxn modelId="{1D5246D3-C172-4107-9367-4EB5E054D846}" type="presOf" srcId="{670ADF70-364D-409C-A004-567AB5EEB3A4}" destId="{1EDFF329-5F86-4E68-9BD6-EDFF93AAE320}" srcOrd="0" destOrd="0" presId="urn:microsoft.com/office/officeart/2005/8/layout/pyramid1"/>
    <dgm:cxn modelId="{C85C5AAD-B32A-4B7A-98A7-41084086E843}" srcId="{54FF6EE1-6988-453D-9110-C1724821DFF7}" destId="{D2F603A0-75EA-47AE-84B9-1DBDB1DC4894}" srcOrd="3" destOrd="0" parTransId="{41C9CD56-1EC1-4EF4-B120-EA90D1AD78DB}" sibTransId="{C8B3C33E-A67A-4016-B0B4-E507B151D459}"/>
    <dgm:cxn modelId="{BB770531-E766-40E8-B31F-74B5089BEFDC}" type="presOf" srcId="{54FF6EE1-6988-453D-9110-C1724821DFF7}" destId="{4FD282D3-29C8-4797-AADA-C01228CE1906}" srcOrd="0" destOrd="0" presId="urn:microsoft.com/office/officeart/2005/8/layout/pyramid1"/>
    <dgm:cxn modelId="{D493F0D0-8B59-48C3-80FA-EA0E1E13BC5E}" type="presOf" srcId="{670ADF70-364D-409C-A004-567AB5EEB3A4}" destId="{C4D732E0-8BC3-4DA0-8ECB-22C241D14F71}" srcOrd="1" destOrd="0" presId="urn:microsoft.com/office/officeart/2005/8/layout/pyramid1"/>
    <dgm:cxn modelId="{9380D18A-5EF3-4587-814F-193545CF1ACB}" type="presOf" srcId="{30A6B416-DB3B-4983-8676-119CB3367140}" destId="{7A109174-5FC1-486C-8021-CDFE33215572}" srcOrd="1" destOrd="0" presId="urn:microsoft.com/office/officeart/2005/8/layout/pyramid1"/>
    <dgm:cxn modelId="{A18D2882-5A73-4E66-897D-76AD2270016E}" type="presParOf" srcId="{4FD282D3-29C8-4797-AADA-C01228CE1906}" destId="{88F76C98-C1CD-417A-8302-4EBB619DEA19}" srcOrd="0" destOrd="0" presId="urn:microsoft.com/office/officeart/2005/8/layout/pyramid1"/>
    <dgm:cxn modelId="{630C37DB-2CD3-4DAD-AA2D-CFC882B9164E}" type="presParOf" srcId="{88F76C98-C1CD-417A-8302-4EBB619DEA19}" destId="{4D42DCD0-EDA1-4C0D-A44A-BCF6A4CC4475}" srcOrd="0" destOrd="0" presId="urn:microsoft.com/office/officeart/2005/8/layout/pyramid1"/>
    <dgm:cxn modelId="{297AB083-434F-4971-855D-3035D813F96F}" type="presParOf" srcId="{88F76C98-C1CD-417A-8302-4EBB619DEA19}" destId="{7A109174-5FC1-486C-8021-CDFE33215572}" srcOrd="1" destOrd="0" presId="urn:microsoft.com/office/officeart/2005/8/layout/pyramid1"/>
    <dgm:cxn modelId="{6238848A-E20B-4DE4-80F4-93126805C8D2}" type="presParOf" srcId="{4FD282D3-29C8-4797-AADA-C01228CE1906}" destId="{8BB3C078-ECD6-439F-8B52-373BEA635BF6}" srcOrd="1" destOrd="0" presId="urn:microsoft.com/office/officeart/2005/8/layout/pyramid1"/>
    <dgm:cxn modelId="{D1B4416C-897C-4EB3-B9EE-8B89F8FCEC4A}" type="presParOf" srcId="{8BB3C078-ECD6-439F-8B52-373BEA635BF6}" destId="{1FBE7846-AB22-42A4-8CC5-6D88F0B623CF}" srcOrd="0" destOrd="0" presId="urn:microsoft.com/office/officeart/2005/8/layout/pyramid1"/>
    <dgm:cxn modelId="{1B28C052-183A-480E-B72B-5BBA54DC6708}" type="presParOf" srcId="{8BB3C078-ECD6-439F-8B52-373BEA635BF6}" destId="{075241B0-9CF4-43EC-8255-9E47660064CE}" srcOrd="1" destOrd="0" presId="urn:microsoft.com/office/officeart/2005/8/layout/pyramid1"/>
    <dgm:cxn modelId="{0B3C510A-39E2-430D-9CC3-36FB4D65E1DE}" type="presParOf" srcId="{4FD282D3-29C8-4797-AADA-C01228CE1906}" destId="{590EEF64-2954-4408-A93E-3C26500D3F46}" srcOrd="2" destOrd="0" presId="urn:microsoft.com/office/officeart/2005/8/layout/pyramid1"/>
    <dgm:cxn modelId="{7271F985-BF6B-40F2-BD02-0516BD5F87DF}" type="presParOf" srcId="{590EEF64-2954-4408-A93E-3C26500D3F46}" destId="{1EDFF329-5F86-4E68-9BD6-EDFF93AAE320}" srcOrd="0" destOrd="0" presId="urn:microsoft.com/office/officeart/2005/8/layout/pyramid1"/>
    <dgm:cxn modelId="{E3DD864B-F184-4744-A50F-60BFF99CFC58}" type="presParOf" srcId="{590EEF64-2954-4408-A93E-3C26500D3F46}" destId="{C4D732E0-8BC3-4DA0-8ECB-22C241D14F71}" srcOrd="1" destOrd="0" presId="urn:microsoft.com/office/officeart/2005/8/layout/pyramid1"/>
    <dgm:cxn modelId="{B5DB200A-3F31-4320-A408-976E8CE12714}" type="presParOf" srcId="{4FD282D3-29C8-4797-AADA-C01228CE1906}" destId="{26BB2C6D-EDA4-4515-A066-73691EA414BC}" srcOrd="3" destOrd="0" presId="urn:microsoft.com/office/officeart/2005/8/layout/pyramid1"/>
    <dgm:cxn modelId="{CE873225-77C3-4368-AB65-A59B3F39C666}" type="presParOf" srcId="{26BB2C6D-EDA4-4515-A066-73691EA414BC}" destId="{AAEEB49E-3C22-43CC-BA11-1BC1CC820825}" srcOrd="0" destOrd="0" presId="urn:microsoft.com/office/officeart/2005/8/layout/pyramid1"/>
    <dgm:cxn modelId="{F069B113-A391-4286-A98B-7824C36B20EF}" type="presParOf" srcId="{26BB2C6D-EDA4-4515-A066-73691EA414BC}" destId="{BDA596B4-39B9-400B-B624-E9646436DB98}" srcOrd="1" destOrd="0" presId="urn:microsoft.com/office/officeart/2005/8/layout/pyramid1"/>
    <dgm:cxn modelId="{F99121D0-B62A-4DF5-B134-0A684AA70C7E}" type="presParOf" srcId="{4FD282D3-29C8-4797-AADA-C01228CE1906}" destId="{0A9BA97B-BEDA-47BA-9992-4093ECEC29EE}" srcOrd="4" destOrd="0" presId="urn:microsoft.com/office/officeart/2005/8/layout/pyramid1"/>
    <dgm:cxn modelId="{E4E6284C-63CB-413B-B823-7F6A872E7EF3}" type="presParOf" srcId="{0A9BA97B-BEDA-47BA-9992-4093ECEC29EE}" destId="{DE166C84-8D26-4A8A-995E-BE03833C6A44}" srcOrd="0" destOrd="0" presId="urn:microsoft.com/office/officeart/2005/8/layout/pyramid1"/>
    <dgm:cxn modelId="{B2CC868C-1709-4D3F-80CB-8F75DB26E79C}" type="presParOf" srcId="{0A9BA97B-BEDA-47BA-9992-4093ECEC29EE}" destId="{6AC9C0B7-5A86-4DE7-BCD1-41FF397A03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1582D6-9BE6-4C0E-8963-9757006D85C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F43EFE0-4305-4DCD-A459-24A47B2CCE1A}">
      <dgm:prSet phldrT="[Текст]"/>
      <dgm:spPr/>
      <dgm:t>
        <a:bodyPr/>
        <a:lstStyle/>
        <a:p>
          <a:r>
            <a:rPr lang="ru-RU" dirty="0" smtClean="0"/>
            <a:t>объект</a:t>
          </a:r>
          <a:endParaRPr lang="ru-RU" dirty="0"/>
        </a:p>
      </dgm:t>
    </dgm:pt>
    <dgm:pt modelId="{3032D585-8E35-4BEB-9CE2-3101619938B3}" type="parTrans" cxnId="{74F73F12-882D-4568-8D43-0E5AF7D59A14}">
      <dgm:prSet/>
      <dgm:spPr/>
      <dgm:t>
        <a:bodyPr/>
        <a:lstStyle/>
        <a:p>
          <a:endParaRPr lang="ru-RU"/>
        </a:p>
      </dgm:t>
    </dgm:pt>
    <dgm:pt modelId="{8F2591E5-77B9-4A51-B381-C90E6748FF77}" type="sibTrans" cxnId="{74F73F12-882D-4568-8D43-0E5AF7D59A14}">
      <dgm:prSet/>
      <dgm:spPr/>
      <dgm:t>
        <a:bodyPr/>
        <a:lstStyle/>
        <a:p>
          <a:endParaRPr lang="ru-RU"/>
        </a:p>
      </dgm:t>
    </dgm:pt>
    <dgm:pt modelId="{DD47E003-3F35-4245-808B-C42EC6E6576C}">
      <dgm:prSet phldrT="[Текст]"/>
      <dgm:spPr/>
      <dgm:t>
        <a:bodyPr/>
        <a:lstStyle/>
        <a:p>
          <a:r>
            <a:rPr lang="ru-RU" dirty="0" smtClean="0"/>
            <a:t>Точка наблюдения</a:t>
          </a:r>
          <a:endParaRPr lang="ru-RU" dirty="0"/>
        </a:p>
      </dgm:t>
    </dgm:pt>
    <dgm:pt modelId="{1E0C6E63-E6A0-4893-8EE4-6FEA0EF1A88F}" type="parTrans" cxnId="{5D4621D0-01F7-4727-81B3-051569EA8B67}">
      <dgm:prSet/>
      <dgm:spPr/>
      <dgm:t>
        <a:bodyPr/>
        <a:lstStyle/>
        <a:p>
          <a:endParaRPr lang="ru-RU"/>
        </a:p>
      </dgm:t>
    </dgm:pt>
    <dgm:pt modelId="{D46A24C6-5981-4B1E-BAFA-86ECA5795794}" type="sibTrans" cxnId="{5D4621D0-01F7-4727-81B3-051569EA8B67}">
      <dgm:prSet/>
      <dgm:spPr/>
      <dgm:t>
        <a:bodyPr/>
        <a:lstStyle/>
        <a:p>
          <a:endParaRPr lang="ru-RU"/>
        </a:p>
      </dgm:t>
    </dgm:pt>
    <dgm:pt modelId="{EF3666D2-A123-4245-B1A9-E2769F50CA5C}">
      <dgm:prSet phldrT="[Текст]"/>
      <dgm:spPr/>
      <dgm:t>
        <a:bodyPr/>
        <a:lstStyle/>
        <a:p>
          <a:r>
            <a:rPr lang="ru-RU" dirty="0" smtClean="0"/>
            <a:t>объект</a:t>
          </a:r>
          <a:endParaRPr lang="ru-RU" dirty="0"/>
        </a:p>
      </dgm:t>
    </dgm:pt>
    <dgm:pt modelId="{11CB5664-B53B-4EBE-80E6-3EAAE4BEAA88}" type="sibTrans" cxnId="{64BA1B98-B713-4CAC-9C2C-4CACF6ACD617}">
      <dgm:prSet/>
      <dgm:spPr/>
      <dgm:t>
        <a:bodyPr/>
        <a:lstStyle/>
        <a:p>
          <a:endParaRPr lang="ru-RU"/>
        </a:p>
      </dgm:t>
    </dgm:pt>
    <dgm:pt modelId="{C2ED4E3C-4611-436A-BFDA-D5CAE5FB3666}" type="parTrans" cxnId="{64BA1B98-B713-4CAC-9C2C-4CACF6ACD617}">
      <dgm:prSet/>
      <dgm:spPr/>
      <dgm:t>
        <a:bodyPr/>
        <a:lstStyle/>
        <a:p>
          <a:endParaRPr lang="ru-RU"/>
        </a:p>
      </dgm:t>
    </dgm:pt>
    <dgm:pt modelId="{100ABD75-C682-4784-AAC9-B2524DC77E7C}" type="pres">
      <dgm:prSet presAssocID="{041582D6-9BE6-4C0E-8963-9757006D85C6}" presName="Name0" presStyleCnt="0">
        <dgm:presLayoutVars>
          <dgm:dir/>
          <dgm:animLvl val="lvl"/>
          <dgm:resizeHandles val="exact"/>
        </dgm:presLayoutVars>
      </dgm:prSet>
      <dgm:spPr/>
    </dgm:pt>
    <dgm:pt modelId="{AED8FD48-B41F-4DC3-A97E-1E4283F59A83}" type="pres">
      <dgm:prSet presAssocID="{EF3666D2-A123-4245-B1A9-E2769F50CA5C}" presName="Name8" presStyleCnt="0"/>
      <dgm:spPr/>
    </dgm:pt>
    <dgm:pt modelId="{6D2D57B5-0DD4-42B2-979F-70D07CFE9C3D}" type="pres">
      <dgm:prSet presAssocID="{EF3666D2-A123-4245-B1A9-E2769F50CA5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52EE6-A81D-423C-8F73-A18747194FFA}" type="pres">
      <dgm:prSet presAssocID="{EF3666D2-A123-4245-B1A9-E2769F50CA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1FEDB-EA2C-4752-97AE-448AC5A67849}" type="pres">
      <dgm:prSet presAssocID="{1F43EFE0-4305-4DCD-A459-24A47B2CCE1A}" presName="Name8" presStyleCnt="0"/>
      <dgm:spPr/>
    </dgm:pt>
    <dgm:pt modelId="{4CF9AAA5-146F-424C-B78B-A1D4DCD672EB}" type="pres">
      <dgm:prSet presAssocID="{1F43EFE0-4305-4DCD-A459-24A47B2CCE1A}" presName="level" presStyleLbl="node1" presStyleIdx="1" presStyleCnt="3" custLinFactNeighborX="616" custLinFactNeighborY="43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DAF08-F0D4-4D20-8336-280F77D862B1}" type="pres">
      <dgm:prSet presAssocID="{1F43EFE0-4305-4DCD-A459-24A47B2CCE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71D02-A930-40BA-A960-0F497A3BD49B}" type="pres">
      <dgm:prSet presAssocID="{DD47E003-3F35-4245-808B-C42EC6E6576C}" presName="Name8" presStyleCnt="0"/>
      <dgm:spPr/>
    </dgm:pt>
    <dgm:pt modelId="{5908DD8D-C69E-43D8-A284-49CE11C3B7C2}" type="pres">
      <dgm:prSet presAssocID="{DD47E003-3F35-4245-808B-C42EC6E6576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3D269-4D90-4716-8C11-859324E8226A}" type="pres">
      <dgm:prSet presAssocID="{DD47E003-3F35-4245-808B-C42EC6E657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0C74E4-7264-49B9-879D-C150B9ABCAB6}" type="presOf" srcId="{EF3666D2-A123-4245-B1A9-E2769F50CA5C}" destId="{E5852EE6-A81D-423C-8F73-A18747194FFA}" srcOrd="1" destOrd="0" presId="urn:microsoft.com/office/officeart/2005/8/layout/pyramid1"/>
    <dgm:cxn modelId="{148B0E97-BAB1-421B-842C-25E03EB7CA2A}" type="presOf" srcId="{041582D6-9BE6-4C0E-8963-9757006D85C6}" destId="{100ABD75-C682-4784-AAC9-B2524DC77E7C}" srcOrd="0" destOrd="0" presId="urn:microsoft.com/office/officeart/2005/8/layout/pyramid1"/>
    <dgm:cxn modelId="{F6A0D7E3-B6D0-4DF8-A661-4C54725D3A5E}" type="presOf" srcId="{1F43EFE0-4305-4DCD-A459-24A47B2CCE1A}" destId="{F23DAF08-F0D4-4D20-8336-280F77D862B1}" srcOrd="1" destOrd="0" presId="urn:microsoft.com/office/officeart/2005/8/layout/pyramid1"/>
    <dgm:cxn modelId="{E6370406-6166-44D8-9E26-E1A06327E6FB}" type="presOf" srcId="{EF3666D2-A123-4245-B1A9-E2769F50CA5C}" destId="{6D2D57B5-0DD4-42B2-979F-70D07CFE9C3D}" srcOrd="0" destOrd="0" presId="urn:microsoft.com/office/officeart/2005/8/layout/pyramid1"/>
    <dgm:cxn modelId="{64BA1B98-B713-4CAC-9C2C-4CACF6ACD617}" srcId="{041582D6-9BE6-4C0E-8963-9757006D85C6}" destId="{EF3666D2-A123-4245-B1A9-E2769F50CA5C}" srcOrd="0" destOrd="0" parTransId="{C2ED4E3C-4611-436A-BFDA-D5CAE5FB3666}" sibTransId="{11CB5664-B53B-4EBE-80E6-3EAAE4BEAA88}"/>
    <dgm:cxn modelId="{2B3391BD-F69B-4666-984B-3200F2114962}" type="presOf" srcId="{DD47E003-3F35-4245-808B-C42EC6E6576C}" destId="{5908DD8D-C69E-43D8-A284-49CE11C3B7C2}" srcOrd="0" destOrd="0" presId="urn:microsoft.com/office/officeart/2005/8/layout/pyramid1"/>
    <dgm:cxn modelId="{7218B17D-5C12-4E7B-A16B-CE9192636946}" type="presOf" srcId="{DD47E003-3F35-4245-808B-C42EC6E6576C}" destId="{D033D269-4D90-4716-8C11-859324E8226A}" srcOrd="1" destOrd="0" presId="urn:microsoft.com/office/officeart/2005/8/layout/pyramid1"/>
    <dgm:cxn modelId="{74F73F12-882D-4568-8D43-0E5AF7D59A14}" srcId="{041582D6-9BE6-4C0E-8963-9757006D85C6}" destId="{1F43EFE0-4305-4DCD-A459-24A47B2CCE1A}" srcOrd="1" destOrd="0" parTransId="{3032D585-8E35-4BEB-9CE2-3101619938B3}" sibTransId="{8F2591E5-77B9-4A51-B381-C90E6748FF77}"/>
    <dgm:cxn modelId="{2344C0D3-0861-4323-9DCE-6876BB68D640}" type="presOf" srcId="{1F43EFE0-4305-4DCD-A459-24A47B2CCE1A}" destId="{4CF9AAA5-146F-424C-B78B-A1D4DCD672EB}" srcOrd="0" destOrd="0" presId="urn:microsoft.com/office/officeart/2005/8/layout/pyramid1"/>
    <dgm:cxn modelId="{5D4621D0-01F7-4727-81B3-051569EA8B67}" srcId="{041582D6-9BE6-4C0E-8963-9757006D85C6}" destId="{DD47E003-3F35-4245-808B-C42EC6E6576C}" srcOrd="2" destOrd="0" parTransId="{1E0C6E63-E6A0-4893-8EE4-6FEA0EF1A88F}" sibTransId="{D46A24C6-5981-4B1E-BAFA-86ECA5795794}"/>
    <dgm:cxn modelId="{F1B5F02B-2E86-4C17-A048-5C412B0DD824}" type="presParOf" srcId="{100ABD75-C682-4784-AAC9-B2524DC77E7C}" destId="{AED8FD48-B41F-4DC3-A97E-1E4283F59A83}" srcOrd="0" destOrd="0" presId="urn:microsoft.com/office/officeart/2005/8/layout/pyramid1"/>
    <dgm:cxn modelId="{FE097C05-141B-43FD-AE86-12E10D11EEBA}" type="presParOf" srcId="{AED8FD48-B41F-4DC3-A97E-1E4283F59A83}" destId="{6D2D57B5-0DD4-42B2-979F-70D07CFE9C3D}" srcOrd="0" destOrd="0" presId="urn:microsoft.com/office/officeart/2005/8/layout/pyramid1"/>
    <dgm:cxn modelId="{D4E758E3-3762-4FD1-ADB1-F921F7F6424C}" type="presParOf" srcId="{AED8FD48-B41F-4DC3-A97E-1E4283F59A83}" destId="{E5852EE6-A81D-423C-8F73-A18747194FFA}" srcOrd="1" destOrd="0" presId="urn:microsoft.com/office/officeart/2005/8/layout/pyramid1"/>
    <dgm:cxn modelId="{06BC7125-98C4-4987-A423-69BA02829FB3}" type="presParOf" srcId="{100ABD75-C682-4784-AAC9-B2524DC77E7C}" destId="{8BA1FEDB-EA2C-4752-97AE-448AC5A67849}" srcOrd="1" destOrd="0" presId="urn:microsoft.com/office/officeart/2005/8/layout/pyramid1"/>
    <dgm:cxn modelId="{A442F468-2867-429C-A335-556191E10226}" type="presParOf" srcId="{8BA1FEDB-EA2C-4752-97AE-448AC5A67849}" destId="{4CF9AAA5-146F-424C-B78B-A1D4DCD672EB}" srcOrd="0" destOrd="0" presId="urn:microsoft.com/office/officeart/2005/8/layout/pyramid1"/>
    <dgm:cxn modelId="{2A266FD2-A3F7-418F-BE0A-1E8FB8E937B2}" type="presParOf" srcId="{8BA1FEDB-EA2C-4752-97AE-448AC5A67849}" destId="{F23DAF08-F0D4-4D20-8336-280F77D862B1}" srcOrd="1" destOrd="0" presId="urn:microsoft.com/office/officeart/2005/8/layout/pyramid1"/>
    <dgm:cxn modelId="{82803F5E-BB4C-48DF-9894-BEE464FDB6FD}" type="presParOf" srcId="{100ABD75-C682-4784-AAC9-B2524DC77E7C}" destId="{FB571D02-A930-40BA-A960-0F497A3BD49B}" srcOrd="2" destOrd="0" presId="urn:microsoft.com/office/officeart/2005/8/layout/pyramid1"/>
    <dgm:cxn modelId="{6F5C038D-854A-4613-A18B-59880049DF5B}" type="presParOf" srcId="{FB571D02-A930-40BA-A960-0F497A3BD49B}" destId="{5908DD8D-C69E-43D8-A284-49CE11C3B7C2}" srcOrd="0" destOrd="0" presId="urn:microsoft.com/office/officeart/2005/8/layout/pyramid1"/>
    <dgm:cxn modelId="{2264585A-AE81-4B91-A39B-DBAF086F45DC}" type="presParOf" srcId="{FB571D02-A930-40BA-A960-0F497A3BD49B}" destId="{D033D269-4D90-4716-8C11-859324E8226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C104AD-5BFF-4AC3-929A-8D4D0468E70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22EE6283-8AC6-4A64-939C-D1317800806A}">
      <dgm:prSet phldrT="[Текст]"/>
      <dgm:spPr/>
      <dgm:t>
        <a:bodyPr/>
        <a:lstStyle/>
        <a:p>
          <a:r>
            <a:rPr lang="ru-RU" dirty="0" smtClean="0"/>
            <a:t>Точка наблюдения</a:t>
          </a:r>
          <a:endParaRPr lang="ru-RU" dirty="0"/>
        </a:p>
      </dgm:t>
    </dgm:pt>
    <dgm:pt modelId="{D8797089-9669-4E83-866A-1084235884AE}" type="parTrans" cxnId="{4B34BB0B-5B17-4D11-93C4-C82E93395722}">
      <dgm:prSet/>
      <dgm:spPr/>
      <dgm:t>
        <a:bodyPr/>
        <a:lstStyle/>
        <a:p>
          <a:endParaRPr lang="ru-RU"/>
        </a:p>
      </dgm:t>
    </dgm:pt>
    <dgm:pt modelId="{C5FF82BA-C672-479D-B5B2-A1385F155D2C}" type="sibTrans" cxnId="{4B34BB0B-5B17-4D11-93C4-C82E93395722}">
      <dgm:prSet/>
      <dgm:spPr/>
      <dgm:t>
        <a:bodyPr/>
        <a:lstStyle/>
        <a:p>
          <a:endParaRPr lang="ru-RU"/>
        </a:p>
      </dgm:t>
    </dgm:pt>
    <dgm:pt modelId="{89974F95-9388-4825-B03D-4D9C0F847D35}">
      <dgm:prSet phldrT="[Текст]"/>
      <dgm:spPr/>
      <dgm:t>
        <a:bodyPr/>
        <a:lstStyle/>
        <a:p>
          <a:r>
            <a:rPr lang="ru-RU" dirty="0" smtClean="0"/>
            <a:t>объект</a:t>
          </a:r>
          <a:endParaRPr lang="ru-RU" dirty="0"/>
        </a:p>
      </dgm:t>
    </dgm:pt>
    <dgm:pt modelId="{15060A72-FA8D-4DE9-9A1F-3152D8DF1490}" type="parTrans" cxnId="{796FB5B6-A031-46A6-8A3D-5B3812F548AE}">
      <dgm:prSet/>
      <dgm:spPr/>
      <dgm:t>
        <a:bodyPr/>
        <a:lstStyle/>
        <a:p>
          <a:endParaRPr lang="ru-RU"/>
        </a:p>
      </dgm:t>
    </dgm:pt>
    <dgm:pt modelId="{6DCC1DB5-23B6-40D2-9D3C-B85F2A18B983}" type="sibTrans" cxnId="{796FB5B6-A031-46A6-8A3D-5B3812F548AE}">
      <dgm:prSet/>
      <dgm:spPr/>
      <dgm:t>
        <a:bodyPr/>
        <a:lstStyle/>
        <a:p>
          <a:endParaRPr lang="ru-RU"/>
        </a:p>
      </dgm:t>
    </dgm:pt>
    <dgm:pt modelId="{65E50623-3987-45DD-A1C2-D7C6D13E6038}">
      <dgm:prSet phldrT="[Текст]"/>
      <dgm:spPr/>
      <dgm:t>
        <a:bodyPr/>
        <a:lstStyle/>
        <a:p>
          <a:r>
            <a:rPr lang="ru-RU" dirty="0" smtClean="0"/>
            <a:t>объект</a:t>
          </a:r>
          <a:endParaRPr lang="ru-RU" dirty="0"/>
        </a:p>
      </dgm:t>
    </dgm:pt>
    <dgm:pt modelId="{17D8A9D2-EE75-42EF-ABFC-F99BC912AFBA}" type="parTrans" cxnId="{66369BFB-96D5-4609-BC77-FCDE567CDEAA}">
      <dgm:prSet/>
      <dgm:spPr/>
      <dgm:t>
        <a:bodyPr/>
        <a:lstStyle/>
        <a:p>
          <a:endParaRPr lang="ru-RU"/>
        </a:p>
      </dgm:t>
    </dgm:pt>
    <dgm:pt modelId="{4AE311AF-ED21-4C5D-BEB9-7A3A00892AA5}" type="sibTrans" cxnId="{66369BFB-96D5-4609-BC77-FCDE567CDEAA}">
      <dgm:prSet/>
      <dgm:spPr/>
      <dgm:t>
        <a:bodyPr/>
        <a:lstStyle/>
        <a:p>
          <a:endParaRPr lang="ru-RU"/>
        </a:p>
      </dgm:t>
    </dgm:pt>
    <dgm:pt modelId="{566E7B66-8109-4DA2-BEE1-E0778A365A12}" type="pres">
      <dgm:prSet presAssocID="{D4C104AD-5BFF-4AC3-929A-8D4D0468E70B}" presName="Name0" presStyleCnt="0">
        <dgm:presLayoutVars>
          <dgm:dir/>
          <dgm:animLvl val="lvl"/>
          <dgm:resizeHandles val="exact"/>
        </dgm:presLayoutVars>
      </dgm:prSet>
      <dgm:spPr/>
    </dgm:pt>
    <dgm:pt modelId="{CA993D77-7C83-4F0E-8028-EA0BA739B0B3}" type="pres">
      <dgm:prSet presAssocID="{22EE6283-8AC6-4A64-939C-D1317800806A}" presName="Name8" presStyleCnt="0"/>
      <dgm:spPr/>
    </dgm:pt>
    <dgm:pt modelId="{1E92BB34-B607-4840-8D39-E517AA72E17C}" type="pres">
      <dgm:prSet presAssocID="{22EE6283-8AC6-4A64-939C-D1317800806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244D9-F945-4D59-B908-4934FEB4B2EC}" type="pres">
      <dgm:prSet presAssocID="{22EE6283-8AC6-4A64-939C-D131780080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28C73-9FA4-4AB0-970D-2FA6E6C96F66}" type="pres">
      <dgm:prSet presAssocID="{89974F95-9388-4825-B03D-4D9C0F847D35}" presName="Name8" presStyleCnt="0"/>
      <dgm:spPr/>
    </dgm:pt>
    <dgm:pt modelId="{0751F8F5-B64E-4880-8DDD-86C7766B42D3}" type="pres">
      <dgm:prSet presAssocID="{89974F95-9388-4825-B03D-4D9C0F847D3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DCCA8-E99F-4BE6-8154-B38929D8E55C}" type="pres">
      <dgm:prSet presAssocID="{89974F95-9388-4825-B03D-4D9C0F847D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8A249-1BE7-4E6A-ACC0-8F2E400121D3}" type="pres">
      <dgm:prSet presAssocID="{65E50623-3987-45DD-A1C2-D7C6D13E6038}" presName="Name8" presStyleCnt="0"/>
      <dgm:spPr/>
    </dgm:pt>
    <dgm:pt modelId="{516CC68E-070E-4B34-9720-5511E27643A2}" type="pres">
      <dgm:prSet presAssocID="{65E50623-3987-45DD-A1C2-D7C6D13E603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1FF21-1A50-4EFA-B3EA-E541094CC92A}" type="pres">
      <dgm:prSet presAssocID="{65E50623-3987-45DD-A1C2-D7C6D13E60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6FB5B6-A031-46A6-8A3D-5B3812F548AE}" srcId="{D4C104AD-5BFF-4AC3-929A-8D4D0468E70B}" destId="{89974F95-9388-4825-B03D-4D9C0F847D35}" srcOrd="1" destOrd="0" parTransId="{15060A72-FA8D-4DE9-9A1F-3152D8DF1490}" sibTransId="{6DCC1DB5-23B6-40D2-9D3C-B85F2A18B983}"/>
    <dgm:cxn modelId="{4CCA535A-B9FE-48F8-A437-E654DC986C5C}" type="presOf" srcId="{89974F95-9388-4825-B03D-4D9C0F847D35}" destId="{FDADCCA8-E99F-4BE6-8154-B38929D8E55C}" srcOrd="1" destOrd="0" presId="urn:microsoft.com/office/officeart/2005/8/layout/pyramid3"/>
    <dgm:cxn modelId="{66369BFB-96D5-4609-BC77-FCDE567CDEAA}" srcId="{D4C104AD-5BFF-4AC3-929A-8D4D0468E70B}" destId="{65E50623-3987-45DD-A1C2-D7C6D13E6038}" srcOrd="2" destOrd="0" parTransId="{17D8A9D2-EE75-42EF-ABFC-F99BC912AFBA}" sibTransId="{4AE311AF-ED21-4C5D-BEB9-7A3A00892AA5}"/>
    <dgm:cxn modelId="{4B34BB0B-5B17-4D11-93C4-C82E93395722}" srcId="{D4C104AD-5BFF-4AC3-929A-8D4D0468E70B}" destId="{22EE6283-8AC6-4A64-939C-D1317800806A}" srcOrd="0" destOrd="0" parTransId="{D8797089-9669-4E83-866A-1084235884AE}" sibTransId="{C5FF82BA-C672-479D-B5B2-A1385F155D2C}"/>
    <dgm:cxn modelId="{A3238545-5D95-424E-8BBC-1714F465FE73}" type="presOf" srcId="{D4C104AD-5BFF-4AC3-929A-8D4D0468E70B}" destId="{566E7B66-8109-4DA2-BEE1-E0778A365A12}" srcOrd="0" destOrd="0" presId="urn:microsoft.com/office/officeart/2005/8/layout/pyramid3"/>
    <dgm:cxn modelId="{0B9D9F08-2271-4CAA-AB19-68B5DD378E0C}" type="presOf" srcId="{65E50623-3987-45DD-A1C2-D7C6D13E6038}" destId="{DDF1FF21-1A50-4EFA-B3EA-E541094CC92A}" srcOrd="1" destOrd="0" presId="urn:microsoft.com/office/officeart/2005/8/layout/pyramid3"/>
    <dgm:cxn modelId="{DE1F2DB5-41F2-4C62-B9D9-8F6E3FB653D2}" type="presOf" srcId="{22EE6283-8AC6-4A64-939C-D1317800806A}" destId="{ABD244D9-F945-4D59-B908-4934FEB4B2EC}" srcOrd="1" destOrd="0" presId="urn:microsoft.com/office/officeart/2005/8/layout/pyramid3"/>
    <dgm:cxn modelId="{BEB31BE4-A5D1-4BF5-8D22-DF579A53CA07}" type="presOf" srcId="{89974F95-9388-4825-B03D-4D9C0F847D35}" destId="{0751F8F5-B64E-4880-8DDD-86C7766B42D3}" srcOrd="0" destOrd="0" presId="urn:microsoft.com/office/officeart/2005/8/layout/pyramid3"/>
    <dgm:cxn modelId="{7F7BD930-7754-48AD-BC8F-77FC9C286DA9}" type="presOf" srcId="{22EE6283-8AC6-4A64-939C-D1317800806A}" destId="{1E92BB34-B607-4840-8D39-E517AA72E17C}" srcOrd="0" destOrd="0" presId="urn:microsoft.com/office/officeart/2005/8/layout/pyramid3"/>
    <dgm:cxn modelId="{517F94F5-A7F4-4CE1-B391-F5567C2BFD84}" type="presOf" srcId="{65E50623-3987-45DD-A1C2-D7C6D13E6038}" destId="{516CC68E-070E-4B34-9720-5511E27643A2}" srcOrd="0" destOrd="0" presId="urn:microsoft.com/office/officeart/2005/8/layout/pyramid3"/>
    <dgm:cxn modelId="{3C48D68D-1064-4BAA-B23C-AFCFE878C60C}" type="presParOf" srcId="{566E7B66-8109-4DA2-BEE1-E0778A365A12}" destId="{CA993D77-7C83-4F0E-8028-EA0BA739B0B3}" srcOrd="0" destOrd="0" presId="urn:microsoft.com/office/officeart/2005/8/layout/pyramid3"/>
    <dgm:cxn modelId="{3D8C2261-6351-4675-A0A3-790E917FA9A9}" type="presParOf" srcId="{CA993D77-7C83-4F0E-8028-EA0BA739B0B3}" destId="{1E92BB34-B607-4840-8D39-E517AA72E17C}" srcOrd="0" destOrd="0" presId="urn:microsoft.com/office/officeart/2005/8/layout/pyramid3"/>
    <dgm:cxn modelId="{64CD2073-A559-40AA-AEA4-9FFFE11BBD70}" type="presParOf" srcId="{CA993D77-7C83-4F0E-8028-EA0BA739B0B3}" destId="{ABD244D9-F945-4D59-B908-4934FEB4B2EC}" srcOrd="1" destOrd="0" presId="urn:microsoft.com/office/officeart/2005/8/layout/pyramid3"/>
    <dgm:cxn modelId="{072ED651-2B0C-4863-BB61-4EB2463C92C8}" type="presParOf" srcId="{566E7B66-8109-4DA2-BEE1-E0778A365A12}" destId="{44428C73-9FA4-4AB0-970D-2FA6E6C96F66}" srcOrd="1" destOrd="0" presId="urn:microsoft.com/office/officeart/2005/8/layout/pyramid3"/>
    <dgm:cxn modelId="{7158D8D4-87F8-453C-8B58-7640CA99531A}" type="presParOf" srcId="{44428C73-9FA4-4AB0-970D-2FA6E6C96F66}" destId="{0751F8F5-B64E-4880-8DDD-86C7766B42D3}" srcOrd="0" destOrd="0" presId="urn:microsoft.com/office/officeart/2005/8/layout/pyramid3"/>
    <dgm:cxn modelId="{FA3EBE32-2740-4C2E-A5CB-84888C6D66BD}" type="presParOf" srcId="{44428C73-9FA4-4AB0-970D-2FA6E6C96F66}" destId="{FDADCCA8-E99F-4BE6-8154-B38929D8E55C}" srcOrd="1" destOrd="0" presId="urn:microsoft.com/office/officeart/2005/8/layout/pyramid3"/>
    <dgm:cxn modelId="{E0ACDC28-DB0B-4F79-9C21-9597B5DE7AF8}" type="presParOf" srcId="{566E7B66-8109-4DA2-BEE1-E0778A365A12}" destId="{BCF8A249-1BE7-4E6A-ACC0-8F2E400121D3}" srcOrd="2" destOrd="0" presId="urn:microsoft.com/office/officeart/2005/8/layout/pyramid3"/>
    <dgm:cxn modelId="{A031FBE3-476B-4910-88C3-C530D8EB4F37}" type="presParOf" srcId="{BCF8A249-1BE7-4E6A-ACC0-8F2E400121D3}" destId="{516CC68E-070E-4B34-9720-5511E27643A2}" srcOrd="0" destOrd="0" presId="urn:microsoft.com/office/officeart/2005/8/layout/pyramid3"/>
    <dgm:cxn modelId="{9470CEFD-C359-42CD-AABA-43BBFA80190F}" type="presParOf" srcId="{BCF8A249-1BE7-4E6A-ACC0-8F2E400121D3}" destId="{DDF1FF21-1A50-4EFA-B3EA-E541094CC92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CF4ADA-1099-42DE-873D-68D1A6F7A39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16D4EF-715C-43E8-89AD-B28A97FC0FC0}">
      <dgm:prSet phldrT="[Текст]"/>
      <dgm:spPr/>
      <dgm:t>
        <a:bodyPr/>
        <a:lstStyle/>
        <a:p>
          <a:r>
            <a:rPr lang="ru-RU" dirty="0" smtClean="0"/>
            <a:t>объект</a:t>
          </a:r>
          <a:endParaRPr lang="ru-RU" dirty="0"/>
        </a:p>
      </dgm:t>
    </dgm:pt>
    <dgm:pt modelId="{73955460-2BE9-43C1-93D1-F98A9957E9E3}" type="parTrans" cxnId="{A61EE175-6A18-4194-8036-71A958D8A913}">
      <dgm:prSet/>
      <dgm:spPr/>
      <dgm:t>
        <a:bodyPr/>
        <a:lstStyle/>
        <a:p>
          <a:endParaRPr lang="ru-RU"/>
        </a:p>
      </dgm:t>
    </dgm:pt>
    <dgm:pt modelId="{421579E5-8526-436F-B8D8-75B742055B6A}" type="sibTrans" cxnId="{A61EE175-6A18-4194-8036-71A958D8A913}">
      <dgm:prSet/>
      <dgm:spPr/>
      <dgm:t>
        <a:bodyPr/>
        <a:lstStyle/>
        <a:p>
          <a:endParaRPr lang="ru-RU"/>
        </a:p>
      </dgm:t>
    </dgm:pt>
    <dgm:pt modelId="{8FBA2A63-F0C6-42E3-B593-CE3BFE91F574}">
      <dgm:prSet phldrT="[Текст]"/>
      <dgm:spPr/>
      <dgm:t>
        <a:bodyPr/>
        <a:lstStyle/>
        <a:p>
          <a:r>
            <a:rPr lang="ru-RU" dirty="0" smtClean="0"/>
            <a:t>объект</a:t>
          </a:r>
          <a:endParaRPr lang="ru-RU" dirty="0"/>
        </a:p>
      </dgm:t>
    </dgm:pt>
    <dgm:pt modelId="{626A90B9-8550-4DDD-8152-4BA215F7DFF5}" type="parTrans" cxnId="{BEFE99A6-1752-4C40-82FF-5460D2BDC781}">
      <dgm:prSet/>
      <dgm:spPr/>
      <dgm:t>
        <a:bodyPr/>
        <a:lstStyle/>
        <a:p>
          <a:endParaRPr lang="ru-RU"/>
        </a:p>
      </dgm:t>
    </dgm:pt>
    <dgm:pt modelId="{9CE36BC4-3C28-4E32-9A39-88F311BF619C}" type="sibTrans" cxnId="{BEFE99A6-1752-4C40-82FF-5460D2BDC781}">
      <dgm:prSet/>
      <dgm:spPr/>
      <dgm:t>
        <a:bodyPr/>
        <a:lstStyle/>
        <a:p>
          <a:endParaRPr lang="ru-RU"/>
        </a:p>
      </dgm:t>
    </dgm:pt>
    <dgm:pt modelId="{D86A5E83-2708-4F34-B5FC-428FC6A2258B}">
      <dgm:prSet phldrT="[Текст]"/>
      <dgm:spPr/>
      <dgm:t>
        <a:bodyPr/>
        <a:lstStyle/>
        <a:p>
          <a:r>
            <a:rPr lang="ru-RU" dirty="0" smtClean="0"/>
            <a:t>объект</a:t>
          </a:r>
          <a:endParaRPr lang="ru-RU" dirty="0"/>
        </a:p>
      </dgm:t>
    </dgm:pt>
    <dgm:pt modelId="{8068E6CD-6137-4CEB-9A75-2A536E24EC76}" type="parTrans" cxnId="{ABA85DF6-F40C-49B3-ACED-2F913AAB2F30}">
      <dgm:prSet/>
      <dgm:spPr/>
      <dgm:t>
        <a:bodyPr/>
        <a:lstStyle/>
        <a:p>
          <a:endParaRPr lang="ru-RU"/>
        </a:p>
      </dgm:t>
    </dgm:pt>
    <dgm:pt modelId="{5BC8573B-EE6D-4E9A-AE73-482502CF3F50}" type="sibTrans" cxnId="{ABA85DF6-F40C-49B3-ACED-2F913AAB2F30}">
      <dgm:prSet/>
      <dgm:spPr/>
      <dgm:t>
        <a:bodyPr/>
        <a:lstStyle/>
        <a:p>
          <a:endParaRPr lang="ru-RU"/>
        </a:p>
      </dgm:t>
    </dgm:pt>
    <dgm:pt modelId="{41B774F4-14D7-46AB-BA02-8FF8A1899EA4}">
      <dgm:prSet phldrT="[Текст]"/>
      <dgm:spPr/>
      <dgm:t>
        <a:bodyPr/>
        <a:lstStyle/>
        <a:p>
          <a:r>
            <a:rPr lang="ru-RU" dirty="0" smtClean="0"/>
            <a:t>объект</a:t>
          </a:r>
          <a:endParaRPr lang="ru-RU" dirty="0"/>
        </a:p>
      </dgm:t>
    </dgm:pt>
    <dgm:pt modelId="{C3A01445-4D03-49DE-97EE-01B2F2E8A4E4}" type="parTrans" cxnId="{721289E6-1E9F-4516-9A47-3BF847496FAE}">
      <dgm:prSet/>
      <dgm:spPr/>
      <dgm:t>
        <a:bodyPr/>
        <a:lstStyle/>
        <a:p>
          <a:endParaRPr lang="ru-RU"/>
        </a:p>
      </dgm:t>
    </dgm:pt>
    <dgm:pt modelId="{D275F8D8-9F2C-4B3B-8E50-0551D6BB3491}" type="sibTrans" cxnId="{721289E6-1E9F-4516-9A47-3BF847496FAE}">
      <dgm:prSet/>
      <dgm:spPr/>
      <dgm:t>
        <a:bodyPr/>
        <a:lstStyle/>
        <a:p>
          <a:endParaRPr lang="ru-RU"/>
        </a:p>
      </dgm:t>
    </dgm:pt>
    <dgm:pt modelId="{664D58FA-F93A-4AF3-9F64-42B0DAE03549}">
      <dgm:prSet phldrT="[Текст]"/>
      <dgm:spPr/>
      <dgm:t>
        <a:bodyPr/>
        <a:lstStyle/>
        <a:p>
          <a:r>
            <a:rPr lang="ru-RU" dirty="0" smtClean="0"/>
            <a:t>объект </a:t>
          </a:r>
          <a:endParaRPr lang="ru-RU" dirty="0"/>
        </a:p>
      </dgm:t>
    </dgm:pt>
    <dgm:pt modelId="{11469366-5201-475C-A6DA-C493BA60DD42}" type="parTrans" cxnId="{ABF96680-A8FB-4170-9DBC-4A4DC1442293}">
      <dgm:prSet/>
      <dgm:spPr/>
      <dgm:t>
        <a:bodyPr/>
        <a:lstStyle/>
        <a:p>
          <a:endParaRPr lang="ru-RU"/>
        </a:p>
      </dgm:t>
    </dgm:pt>
    <dgm:pt modelId="{6E08E159-ED57-4A2B-9866-375EF2B1DA1B}" type="sibTrans" cxnId="{ABF96680-A8FB-4170-9DBC-4A4DC1442293}">
      <dgm:prSet/>
      <dgm:spPr/>
      <dgm:t>
        <a:bodyPr/>
        <a:lstStyle/>
        <a:p>
          <a:endParaRPr lang="ru-RU"/>
        </a:p>
      </dgm:t>
    </dgm:pt>
    <dgm:pt modelId="{13D7B650-F413-4523-BEF9-36ACE9341CB2}" type="pres">
      <dgm:prSet presAssocID="{E8CF4ADA-1099-42DE-873D-68D1A6F7A3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97B73C-9379-42DE-B718-5EF935BAC19D}" type="pres">
      <dgm:prSet presAssocID="{0416D4EF-715C-43E8-89AD-B28A97FC0FC0}" presName="dummy" presStyleCnt="0"/>
      <dgm:spPr/>
    </dgm:pt>
    <dgm:pt modelId="{138CCE33-CA51-465B-8C52-3AC1EC0709E1}" type="pres">
      <dgm:prSet presAssocID="{0416D4EF-715C-43E8-89AD-B28A97FC0FC0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DC81B-176E-4DD0-93A2-A7DF8FA7A7C2}" type="pres">
      <dgm:prSet presAssocID="{421579E5-8526-436F-B8D8-75B742055B6A}" presName="sibTrans" presStyleLbl="node1" presStyleIdx="0" presStyleCnt="5"/>
      <dgm:spPr/>
      <dgm:t>
        <a:bodyPr/>
        <a:lstStyle/>
        <a:p>
          <a:endParaRPr lang="ru-RU"/>
        </a:p>
      </dgm:t>
    </dgm:pt>
    <dgm:pt modelId="{E1946BA6-BA4D-4A97-81CF-F1B83B4D8E90}" type="pres">
      <dgm:prSet presAssocID="{8FBA2A63-F0C6-42E3-B593-CE3BFE91F574}" presName="dummy" presStyleCnt="0"/>
      <dgm:spPr/>
    </dgm:pt>
    <dgm:pt modelId="{5F78282F-753F-4CBE-AFE7-CEBA2BE736AE}" type="pres">
      <dgm:prSet presAssocID="{8FBA2A63-F0C6-42E3-B593-CE3BFE91F57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57C6E-CB85-4DD3-A994-62E0F8E47180}" type="pres">
      <dgm:prSet presAssocID="{9CE36BC4-3C28-4E32-9A39-88F311BF619C}" presName="sibTrans" presStyleLbl="node1" presStyleIdx="1" presStyleCnt="5"/>
      <dgm:spPr/>
      <dgm:t>
        <a:bodyPr/>
        <a:lstStyle/>
        <a:p>
          <a:endParaRPr lang="ru-RU"/>
        </a:p>
      </dgm:t>
    </dgm:pt>
    <dgm:pt modelId="{3A428675-4BFA-4C08-82B6-95D12B96C3E7}" type="pres">
      <dgm:prSet presAssocID="{D86A5E83-2708-4F34-B5FC-428FC6A2258B}" presName="dummy" presStyleCnt="0"/>
      <dgm:spPr/>
    </dgm:pt>
    <dgm:pt modelId="{D20509B2-94DE-4BC3-B0A4-7401D27FDF51}" type="pres">
      <dgm:prSet presAssocID="{D86A5E83-2708-4F34-B5FC-428FC6A2258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45B96-2C9D-40FE-8369-2321217328FD}" type="pres">
      <dgm:prSet presAssocID="{5BC8573B-EE6D-4E9A-AE73-482502CF3F50}" presName="sibTrans" presStyleLbl="node1" presStyleIdx="2" presStyleCnt="5"/>
      <dgm:spPr/>
      <dgm:t>
        <a:bodyPr/>
        <a:lstStyle/>
        <a:p>
          <a:endParaRPr lang="ru-RU"/>
        </a:p>
      </dgm:t>
    </dgm:pt>
    <dgm:pt modelId="{73DF9F74-CA80-4958-98C1-0028161A0F39}" type="pres">
      <dgm:prSet presAssocID="{41B774F4-14D7-46AB-BA02-8FF8A1899EA4}" presName="dummy" presStyleCnt="0"/>
      <dgm:spPr/>
    </dgm:pt>
    <dgm:pt modelId="{0EB83186-4BD0-4FC4-91E4-033B86076D5C}" type="pres">
      <dgm:prSet presAssocID="{41B774F4-14D7-46AB-BA02-8FF8A1899EA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483FD-3141-4381-80E4-C2B7EEDA271C}" type="pres">
      <dgm:prSet presAssocID="{D275F8D8-9F2C-4B3B-8E50-0551D6BB3491}" presName="sibTrans" presStyleLbl="node1" presStyleIdx="3" presStyleCnt="5"/>
      <dgm:spPr/>
      <dgm:t>
        <a:bodyPr/>
        <a:lstStyle/>
        <a:p>
          <a:endParaRPr lang="ru-RU"/>
        </a:p>
      </dgm:t>
    </dgm:pt>
    <dgm:pt modelId="{23B97F04-12A8-4909-B499-ADE9D3564A20}" type="pres">
      <dgm:prSet presAssocID="{664D58FA-F93A-4AF3-9F64-42B0DAE03549}" presName="dummy" presStyleCnt="0"/>
      <dgm:spPr/>
    </dgm:pt>
    <dgm:pt modelId="{450D709E-C303-48F3-A531-1A26C9740948}" type="pres">
      <dgm:prSet presAssocID="{664D58FA-F93A-4AF3-9F64-42B0DAE0354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58B11-207B-4A52-93CA-C4282751FE12}" type="pres">
      <dgm:prSet presAssocID="{6E08E159-ED57-4A2B-9866-375EF2B1DA1B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BEFE99A6-1752-4C40-82FF-5460D2BDC781}" srcId="{E8CF4ADA-1099-42DE-873D-68D1A6F7A39F}" destId="{8FBA2A63-F0C6-42E3-B593-CE3BFE91F574}" srcOrd="1" destOrd="0" parTransId="{626A90B9-8550-4DDD-8152-4BA215F7DFF5}" sibTransId="{9CE36BC4-3C28-4E32-9A39-88F311BF619C}"/>
    <dgm:cxn modelId="{ABF96680-A8FB-4170-9DBC-4A4DC1442293}" srcId="{E8CF4ADA-1099-42DE-873D-68D1A6F7A39F}" destId="{664D58FA-F93A-4AF3-9F64-42B0DAE03549}" srcOrd="4" destOrd="0" parTransId="{11469366-5201-475C-A6DA-C493BA60DD42}" sibTransId="{6E08E159-ED57-4A2B-9866-375EF2B1DA1B}"/>
    <dgm:cxn modelId="{757EE50C-FAA1-4E8F-88BD-E849FAC81EB8}" type="presOf" srcId="{8FBA2A63-F0C6-42E3-B593-CE3BFE91F574}" destId="{5F78282F-753F-4CBE-AFE7-CEBA2BE736AE}" srcOrd="0" destOrd="0" presId="urn:microsoft.com/office/officeart/2005/8/layout/cycle1"/>
    <dgm:cxn modelId="{2AF849A8-6425-4EB3-9808-D0E6DAEBB8BE}" type="presOf" srcId="{E8CF4ADA-1099-42DE-873D-68D1A6F7A39F}" destId="{13D7B650-F413-4523-BEF9-36ACE9341CB2}" srcOrd="0" destOrd="0" presId="urn:microsoft.com/office/officeart/2005/8/layout/cycle1"/>
    <dgm:cxn modelId="{ABA85DF6-F40C-49B3-ACED-2F913AAB2F30}" srcId="{E8CF4ADA-1099-42DE-873D-68D1A6F7A39F}" destId="{D86A5E83-2708-4F34-B5FC-428FC6A2258B}" srcOrd="2" destOrd="0" parTransId="{8068E6CD-6137-4CEB-9A75-2A536E24EC76}" sibTransId="{5BC8573B-EE6D-4E9A-AE73-482502CF3F50}"/>
    <dgm:cxn modelId="{24F26256-2321-41CF-B9FA-40D6863D9231}" type="presOf" srcId="{9CE36BC4-3C28-4E32-9A39-88F311BF619C}" destId="{F8C57C6E-CB85-4DD3-A994-62E0F8E47180}" srcOrd="0" destOrd="0" presId="urn:microsoft.com/office/officeart/2005/8/layout/cycle1"/>
    <dgm:cxn modelId="{021129FA-9E28-488E-9EF4-912FDC67F8E6}" type="presOf" srcId="{421579E5-8526-436F-B8D8-75B742055B6A}" destId="{D85DC81B-176E-4DD0-93A2-A7DF8FA7A7C2}" srcOrd="0" destOrd="0" presId="urn:microsoft.com/office/officeart/2005/8/layout/cycle1"/>
    <dgm:cxn modelId="{7AF1E438-1508-4AC2-81DC-ADDA8E1A38E3}" type="presOf" srcId="{6E08E159-ED57-4A2B-9866-375EF2B1DA1B}" destId="{82B58B11-207B-4A52-93CA-C4282751FE12}" srcOrd="0" destOrd="0" presId="urn:microsoft.com/office/officeart/2005/8/layout/cycle1"/>
    <dgm:cxn modelId="{721289E6-1E9F-4516-9A47-3BF847496FAE}" srcId="{E8CF4ADA-1099-42DE-873D-68D1A6F7A39F}" destId="{41B774F4-14D7-46AB-BA02-8FF8A1899EA4}" srcOrd="3" destOrd="0" parTransId="{C3A01445-4D03-49DE-97EE-01B2F2E8A4E4}" sibTransId="{D275F8D8-9F2C-4B3B-8E50-0551D6BB3491}"/>
    <dgm:cxn modelId="{5965A6A2-5ECD-4DEC-9B0C-322460E360E7}" type="presOf" srcId="{664D58FA-F93A-4AF3-9F64-42B0DAE03549}" destId="{450D709E-C303-48F3-A531-1A26C9740948}" srcOrd="0" destOrd="0" presId="urn:microsoft.com/office/officeart/2005/8/layout/cycle1"/>
    <dgm:cxn modelId="{0D90C1D4-C54B-443B-862F-7153BA1A6650}" type="presOf" srcId="{41B774F4-14D7-46AB-BA02-8FF8A1899EA4}" destId="{0EB83186-4BD0-4FC4-91E4-033B86076D5C}" srcOrd="0" destOrd="0" presId="urn:microsoft.com/office/officeart/2005/8/layout/cycle1"/>
    <dgm:cxn modelId="{FD98C393-F11E-448D-A1B2-723978B2C598}" type="presOf" srcId="{D275F8D8-9F2C-4B3B-8E50-0551D6BB3491}" destId="{3AD483FD-3141-4381-80E4-C2B7EEDA271C}" srcOrd="0" destOrd="0" presId="urn:microsoft.com/office/officeart/2005/8/layout/cycle1"/>
    <dgm:cxn modelId="{A61EE175-6A18-4194-8036-71A958D8A913}" srcId="{E8CF4ADA-1099-42DE-873D-68D1A6F7A39F}" destId="{0416D4EF-715C-43E8-89AD-B28A97FC0FC0}" srcOrd="0" destOrd="0" parTransId="{73955460-2BE9-43C1-93D1-F98A9957E9E3}" sibTransId="{421579E5-8526-436F-B8D8-75B742055B6A}"/>
    <dgm:cxn modelId="{51BB1D7A-C7CD-4DCC-83D3-184B34E08C97}" type="presOf" srcId="{D86A5E83-2708-4F34-B5FC-428FC6A2258B}" destId="{D20509B2-94DE-4BC3-B0A4-7401D27FDF51}" srcOrd="0" destOrd="0" presId="urn:microsoft.com/office/officeart/2005/8/layout/cycle1"/>
    <dgm:cxn modelId="{0FA65F51-BE74-4CCD-A947-F5A80ACE5E72}" type="presOf" srcId="{0416D4EF-715C-43E8-89AD-B28A97FC0FC0}" destId="{138CCE33-CA51-465B-8C52-3AC1EC0709E1}" srcOrd="0" destOrd="0" presId="urn:microsoft.com/office/officeart/2005/8/layout/cycle1"/>
    <dgm:cxn modelId="{B85E5392-041C-416C-9022-1BD51AD3A26E}" type="presOf" srcId="{5BC8573B-EE6D-4E9A-AE73-482502CF3F50}" destId="{32945B96-2C9D-40FE-8369-2321217328FD}" srcOrd="0" destOrd="0" presId="urn:microsoft.com/office/officeart/2005/8/layout/cycle1"/>
    <dgm:cxn modelId="{F7B3B2C5-D643-4EEF-AD1F-84CB3C22EF7A}" type="presParOf" srcId="{13D7B650-F413-4523-BEF9-36ACE9341CB2}" destId="{8497B73C-9379-42DE-B718-5EF935BAC19D}" srcOrd="0" destOrd="0" presId="urn:microsoft.com/office/officeart/2005/8/layout/cycle1"/>
    <dgm:cxn modelId="{33AB33CA-EAFC-4D6B-9888-0D504EBFD5B4}" type="presParOf" srcId="{13D7B650-F413-4523-BEF9-36ACE9341CB2}" destId="{138CCE33-CA51-465B-8C52-3AC1EC0709E1}" srcOrd="1" destOrd="0" presId="urn:microsoft.com/office/officeart/2005/8/layout/cycle1"/>
    <dgm:cxn modelId="{8C55A32C-1349-409B-8F73-F50C9ECA8BB6}" type="presParOf" srcId="{13D7B650-F413-4523-BEF9-36ACE9341CB2}" destId="{D85DC81B-176E-4DD0-93A2-A7DF8FA7A7C2}" srcOrd="2" destOrd="0" presId="urn:microsoft.com/office/officeart/2005/8/layout/cycle1"/>
    <dgm:cxn modelId="{AAF02ABF-A6E3-448B-872A-64FCFF941507}" type="presParOf" srcId="{13D7B650-F413-4523-BEF9-36ACE9341CB2}" destId="{E1946BA6-BA4D-4A97-81CF-F1B83B4D8E90}" srcOrd="3" destOrd="0" presId="urn:microsoft.com/office/officeart/2005/8/layout/cycle1"/>
    <dgm:cxn modelId="{E66EA555-A657-4EE5-8A8B-D20CEF9D43B9}" type="presParOf" srcId="{13D7B650-F413-4523-BEF9-36ACE9341CB2}" destId="{5F78282F-753F-4CBE-AFE7-CEBA2BE736AE}" srcOrd="4" destOrd="0" presId="urn:microsoft.com/office/officeart/2005/8/layout/cycle1"/>
    <dgm:cxn modelId="{6DB759BE-9F24-4733-9481-C0FE2974A4D0}" type="presParOf" srcId="{13D7B650-F413-4523-BEF9-36ACE9341CB2}" destId="{F8C57C6E-CB85-4DD3-A994-62E0F8E47180}" srcOrd="5" destOrd="0" presId="urn:microsoft.com/office/officeart/2005/8/layout/cycle1"/>
    <dgm:cxn modelId="{E8166E90-D4EC-4A4D-9707-BC3731CE9487}" type="presParOf" srcId="{13D7B650-F413-4523-BEF9-36ACE9341CB2}" destId="{3A428675-4BFA-4C08-82B6-95D12B96C3E7}" srcOrd="6" destOrd="0" presId="urn:microsoft.com/office/officeart/2005/8/layout/cycle1"/>
    <dgm:cxn modelId="{E238421E-CCF1-49A3-8588-F9FBA7A2959F}" type="presParOf" srcId="{13D7B650-F413-4523-BEF9-36ACE9341CB2}" destId="{D20509B2-94DE-4BC3-B0A4-7401D27FDF51}" srcOrd="7" destOrd="0" presId="urn:microsoft.com/office/officeart/2005/8/layout/cycle1"/>
    <dgm:cxn modelId="{9D59A2B3-C60E-45D0-8299-EAA81F572101}" type="presParOf" srcId="{13D7B650-F413-4523-BEF9-36ACE9341CB2}" destId="{32945B96-2C9D-40FE-8369-2321217328FD}" srcOrd="8" destOrd="0" presId="urn:microsoft.com/office/officeart/2005/8/layout/cycle1"/>
    <dgm:cxn modelId="{4E15860B-5468-4927-A39C-57BD06FC8455}" type="presParOf" srcId="{13D7B650-F413-4523-BEF9-36ACE9341CB2}" destId="{73DF9F74-CA80-4958-98C1-0028161A0F39}" srcOrd="9" destOrd="0" presId="urn:microsoft.com/office/officeart/2005/8/layout/cycle1"/>
    <dgm:cxn modelId="{93988BC4-1F66-46A8-B303-6FBDFF73B780}" type="presParOf" srcId="{13D7B650-F413-4523-BEF9-36ACE9341CB2}" destId="{0EB83186-4BD0-4FC4-91E4-033B86076D5C}" srcOrd="10" destOrd="0" presId="urn:microsoft.com/office/officeart/2005/8/layout/cycle1"/>
    <dgm:cxn modelId="{974926EF-82B1-4738-89BF-C15014DECBA8}" type="presParOf" srcId="{13D7B650-F413-4523-BEF9-36ACE9341CB2}" destId="{3AD483FD-3141-4381-80E4-C2B7EEDA271C}" srcOrd="11" destOrd="0" presId="urn:microsoft.com/office/officeart/2005/8/layout/cycle1"/>
    <dgm:cxn modelId="{0E091B10-1899-4156-9450-2F28EFE563DD}" type="presParOf" srcId="{13D7B650-F413-4523-BEF9-36ACE9341CB2}" destId="{23B97F04-12A8-4909-B499-ADE9D3564A20}" srcOrd="12" destOrd="0" presId="urn:microsoft.com/office/officeart/2005/8/layout/cycle1"/>
    <dgm:cxn modelId="{5760C5EA-4565-4D9D-A0BD-8202A6356E5D}" type="presParOf" srcId="{13D7B650-F413-4523-BEF9-36ACE9341CB2}" destId="{450D709E-C303-48F3-A531-1A26C9740948}" srcOrd="13" destOrd="0" presId="urn:microsoft.com/office/officeart/2005/8/layout/cycle1"/>
    <dgm:cxn modelId="{DC352535-BED2-4F92-AD92-5DC284787F42}" type="presParOf" srcId="{13D7B650-F413-4523-BEF9-36ACE9341CB2}" destId="{82B58B11-207B-4A52-93CA-C4282751FE1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42DCD0-EDA1-4C0D-A44A-BCF6A4CC4475}">
      <dsp:nvSpPr>
        <dsp:cNvPr id="0" name=""/>
        <dsp:cNvSpPr/>
      </dsp:nvSpPr>
      <dsp:spPr>
        <a:xfrm>
          <a:off x="2592288" y="0"/>
          <a:ext cx="1296144" cy="1017810"/>
        </a:xfrm>
        <a:prstGeom prst="trapezoid">
          <a:avLst>
            <a:gd name="adj" fmla="val 636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Чистое болото</a:t>
          </a:r>
          <a:endParaRPr lang="ru-RU" sz="2900" kern="1200" dirty="0"/>
        </a:p>
      </dsp:txBody>
      <dsp:txXfrm>
        <a:off x="2592288" y="0"/>
        <a:ext cx="1296144" cy="1017810"/>
      </dsp:txXfrm>
    </dsp:sp>
    <dsp:sp modelId="{1FBE7846-AB22-42A4-8CC5-6D88F0B623CF}">
      <dsp:nvSpPr>
        <dsp:cNvPr id="0" name=""/>
        <dsp:cNvSpPr/>
      </dsp:nvSpPr>
      <dsp:spPr>
        <a:xfrm>
          <a:off x="1944216" y="1017810"/>
          <a:ext cx="2592288" cy="1017810"/>
        </a:xfrm>
        <a:prstGeom prst="trapezoid">
          <a:avLst>
            <a:gd name="adj" fmla="val 636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Взгорок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2397866" y="1017810"/>
        <a:ext cx="1684987" cy="1017810"/>
      </dsp:txXfrm>
    </dsp:sp>
    <dsp:sp modelId="{1EDFF329-5F86-4E68-9BD6-EDFF93AAE320}">
      <dsp:nvSpPr>
        <dsp:cNvPr id="0" name=""/>
        <dsp:cNvSpPr/>
      </dsp:nvSpPr>
      <dsp:spPr>
        <a:xfrm>
          <a:off x="1296144" y="2035621"/>
          <a:ext cx="3888432" cy="1017810"/>
        </a:xfrm>
        <a:prstGeom prst="trapezoid">
          <a:avLst>
            <a:gd name="adj" fmla="val 636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Ельник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1976619" y="2035621"/>
        <a:ext cx="2527480" cy="1017810"/>
      </dsp:txXfrm>
    </dsp:sp>
    <dsp:sp modelId="{AAEEB49E-3C22-43CC-BA11-1BC1CC820825}">
      <dsp:nvSpPr>
        <dsp:cNvPr id="0" name=""/>
        <dsp:cNvSpPr/>
      </dsp:nvSpPr>
      <dsp:spPr>
        <a:xfrm>
          <a:off x="648072" y="3096343"/>
          <a:ext cx="5184576" cy="1017810"/>
        </a:xfrm>
        <a:prstGeom prst="trapezoid">
          <a:avLst>
            <a:gd name="adj" fmla="val 636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Боровка</a:t>
          </a:r>
        </a:p>
      </dsp:txBody>
      <dsp:txXfrm>
        <a:off x="1555372" y="3096343"/>
        <a:ext cx="3369974" cy="1017810"/>
      </dsp:txXfrm>
    </dsp:sp>
    <dsp:sp modelId="{DE166C84-8D26-4A8A-995E-BE03833C6A44}">
      <dsp:nvSpPr>
        <dsp:cNvPr id="0" name=""/>
        <dsp:cNvSpPr/>
      </dsp:nvSpPr>
      <dsp:spPr>
        <a:xfrm>
          <a:off x="0" y="4071243"/>
          <a:ext cx="6480719" cy="1017810"/>
        </a:xfrm>
        <a:prstGeom prst="trapezoid">
          <a:avLst>
            <a:gd name="adj" fmla="val 636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Берег Боровки</a:t>
          </a:r>
          <a:endParaRPr lang="ru-RU" sz="2900" kern="1200" dirty="0"/>
        </a:p>
      </dsp:txBody>
      <dsp:txXfrm>
        <a:off x="1134126" y="4071243"/>
        <a:ext cx="4212468" cy="10178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42DCD0-EDA1-4C0D-A44A-BCF6A4CC4475}">
      <dsp:nvSpPr>
        <dsp:cNvPr id="0" name=""/>
        <dsp:cNvSpPr/>
      </dsp:nvSpPr>
      <dsp:spPr>
        <a:xfrm>
          <a:off x="2592288" y="0"/>
          <a:ext cx="1296144" cy="1017810"/>
        </a:xfrm>
        <a:prstGeom prst="trapezoid">
          <a:avLst>
            <a:gd name="adj" fmla="val 636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Чистое болото</a:t>
          </a:r>
          <a:endParaRPr lang="ru-RU" sz="1400" kern="1200" dirty="0"/>
        </a:p>
      </dsp:txBody>
      <dsp:txXfrm>
        <a:off x="2592288" y="0"/>
        <a:ext cx="1296144" cy="1017810"/>
      </dsp:txXfrm>
    </dsp:sp>
    <dsp:sp modelId="{1FBE7846-AB22-42A4-8CC5-6D88F0B623CF}">
      <dsp:nvSpPr>
        <dsp:cNvPr id="0" name=""/>
        <dsp:cNvSpPr/>
      </dsp:nvSpPr>
      <dsp:spPr>
        <a:xfrm>
          <a:off x="1944216" y="1017810"/>
          <a:ext cx="2592288" cy="1017810"/>
        </a:xfrm>
        <a:prstGeom prst="trapezoid">
          <a:avLst>
            <a:gd name="adj" fmla="val 636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Взгорок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Пологий, отливают бронзой могучие стволы сосен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397866" y="1017810"/>
        <a:ext cx="1684987" cy="1017810"/>
      </dsp:txXfrm>
    </dsp:sp>
    <dsp:sp modelId="{1EDFF329-5F86-4E68-9BD6-EDFF93AAE320}">
      <dsp:nvSpPr>
        <dsp:cNvPr id="0" name=""/>
        <dsp:cNvSpPr/>
      </dsp:nvSpPr>
      <dsp:spPr>
        <a:xfrm>
          <a:off x="1296144" y="2035621"/>
          <a:ext cx="3888432" cy="1017810"/>
        </a:xfrm>
        <a:prstGeom prst="trapezoid">
          <a:avLst>
            <a:gd name="adj" fmla="val 636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Ельник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молодой, непролазный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976619" y="2035621"/>
        <a:ext cx="2527480" cy="1017810"/>
      </dsp:txXfrm>
    </dsp:sp>
    <dsp:sp modelId="{AAEEB49E-3C22-43CC-BA11-1BC1CC820825}">
      <dsp:nvSpPr>
        <dsp:cNvPr id="0" name=""/>
        <dsp:cNvSpPr/>
      </dsp:nvSpPr>
      <dsp:spPr>
        <a:xfrm>
          <a:off x="648072" y="3053432"/>
          <a:ext cx="5184576" cy="1017810"/>
        </a:xfrm>
        <a:prstGeom prst="trapezoid">
          <a:avLst>
            <a:gd name="adj" fmla="val 636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Боровка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прозрачная вода, усики старых хвоинок, любая веточка, каждый палый лист</a:t>
          </a:r>
          <a:endParaRPr lang="ru-RU" sz="1400" kern="1200" dirty="0" smtClean="0">
            <a:solidFill>
              <a:schemeClr val="tx1"/>
            </a:solidFill>
          </a:endParaRPr>
        </a:p>
      </dsp:txBody>
      <dsp:txXfrm>
        <a:off x="1555372" y="3053432"/>
        <a:ext cx="3369974" cy="1017810"/>
      </dsp:txXfrm>
    </dsp:sp>
    <dsp:sp modelId="{DE166C84-8D26-4A8A-995E-BE03833C6A44}">
      <dsp:nvSpPr>
        <dsp:cNvPr id="0" name=""/>
        <dsp:cNvSpPr/>
      </dsp:nvSpPr>
      <dsp:spPr>
        <a:xfrm>
          <a:off x="0" y="4071243"/>
          <a:ext cx="6480719" cy="1017810"/>
        </a:xfrm>
        <a:prstGeom prst="trapezoid">
          <a:avLst>
            <a:gd name="adj" fmla="val 636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Берег Боровки</a:t>
          </a:r>
          <a:endParaRPr lang="ru-RU" sz="1400" kern="1200" dirty="0"/>
        </a:p>
      </dsp:txBody>
      <dsp:txXfrm>
        <a:off x="1134126" y="4071243"/>
        <a:ext cx="4212468" cy="10178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2D57B5-0DD4-42B2-979F-70D07CFE9C3D}">
      <dsp:nvSpPr>
        <dsp:cNvPr id="0" name=""/>
        <dsp:cNvSpPr/>
      </dsp:nvSpPr>
      <dsp:spPr>
        <a:xfrm>
          <a:off x="864096" y="0"/>
          <a:ext cx="864095" cy="912101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объект</a:t>
          </a:r>
          <a:endParaRPr lang="ru-RU" sz="2000" kern="1200" dirty="0"/>
        </a:p>
      </dsp:txBody>
      <dsp:txXfrm>
        <a:off x="864096" y="0"/>
        <a:ext cx="864095" cy="912101"/>
      </dsp:txXfrm>
    </dsp:sp>
    <dsp:sp modelId="{4CF9AAA5-146F-424C-B78B-A1D4DCD672EB}">
      <dsp:nvSpPr>
        <dsp:cNvPr id="0" name=""/>
        <dsp:cNvSpPr/>
      </dsp:nvSpPr>
      <dsp:spPr>
        <a:xfrm>
          <a:off x="442693" y="951759"/>
          <a:ext cx="1728191" cy="912101"/>
        </a:xfrm>
        <a:prstGeom prst="trapezoid">
          <a:avLst>
            <a:gd name="adj" fmla="val 473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объект</a:t>
          </a:r>
          <a:endParaRPr lang="ru-RU" sz="2000" kern="1200" dirty="0"/>
        </a:p>
      </dsp:txBody>
      <dsp:txXfrm>
        <a:off x="745127" y="951759"/>
        <a:ext cx="1123324" cy="912101"/>
      </dsp:txXfrm>
    </dsp:sp>
    <dsp:sp modelId="{5908DD8D-C69E-43D8-A284-49CE11C3B7C2}">
      <dsp:nvSpPr>
        <dsp:cNvPr id="0" name=""/>
        <dsp:cNvSpPr/>
      </dsp:nvSpPr>
      <dsp:spPr>
        <a:xfrm>
          <a:off x="0" y="1824202"/>
          <a:ext cx="2592288" cy="912101"/>
        </a:xfrm>
        <a:prstGeom prst="trapezoid">
          <a:avLst>
            <a:gd name="adj" fmla="val 473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Точка наблюдения</a:t>
          </a:r>
          <a:endParaRPr lang="ru-RU" sz="2000" kern="1200" dirty="0"/>
        </a:p>
      </dsp:txBody>
      <dsp:txXfrm>
        <a:off x="453650" y="1824202"/>
        <a:ext cx="1684987" cy="9121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92BB34-B607-4840-8D39-E517AA72E17C}">
      <dsp:nvSpPr>
        <dsp:cNvPr id="0" name=""/>
        <dsp:cNvSpPr/>
      </dsp:nvSpPr>
      <dsp:spPr>
        <a:xfrm rot="10800000">
          <a:off x="0" y="0"/>
          <a:ext cx="2843807" cy="864096"/>
        </a:xfrm>
        <a:prstGeom prst="trapezoid">
          <a:avLst>
            <a:gd name="adj" fmla="val 548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Точка наблюдения</a:t>
          </a:r>
          <a:endParaRPr lang="ru-RU" sz="2200" kern="1200" dirty="0"/>
        </a:p>
      </dsp:txBody>
      <dsp:txXfrm>
        <a:off x="497666" y="0"/>
        <a:ext cx="1848475" cy="864096"/>
      </dsp:txXfrm>
    </dsp:sp>
    <dsp:sp modelId="{0751F8F5-B64E-4880-8DDD-86C7766B42D3}">
      <dsp:nvSpPr>
        <dsp:cNvPr id="0" name=""/>
        <dsp:cNvSpPr/>
      </dsp:nvSpPr>
      <dsp:spPr>
        <a:xfrm rot="10800000">
          <a:off x="473967" y="864095"/>
          <a:ext cx="1895872" cy="864096"/>
        </a:xfrm>
        <a:prstGeom prst="trapezoid">
          <a:avLst>
            <a:gd name="adj" fmla="val 548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объект</a:t>
          </a:r>
          <a:endParaRPr lang="ru-RU" sz="2200" kern="1200" dirty="0"/>
        </a:p>
      </dsp:txBody>
      <dsp:txXfrm>
        <a:off x="805745" y="864095"/>
        <a:ext cx="1232316" cy="864096"/>
      </dsp:txXfrm>
    </dsp:sp>
    <dsp:sp modelId="{516CC68E-070E-4B34-9720-5511E27643A2}">
      <dsp:nvSpPr>
        <dsp:cNvPr id="0" name=""/>
        <dsp:cNvSpPr/>
      </dsp:nvSpPr>
      <dsp:spPr>
        <a:xfrm rot="10800000">
          <a:off x="947936" y="1728191"/>
          <a:ext cx="947936" cy="864096"/>
        </a:xfrm>
        <a:prstGeom prst="trapezoid">
          <a:avLst>
            <a:gd name="adj" fmla="val 548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объект</a:t>
          </a:r>
          <a:endParaRPr lang="ru-RU" sz="2200" kern="1200" dirty="0"/>
        </a:p>
      </dsp:txBody>
      <dsp:txXfrm>
        <a:off x="947936" y="1728191"/>
        <a:ext cx="947936" cy="8640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8CCE33-CA51-465B-8C52-3AC1EC0709E1}">
      <dsp:nvSpPr>
        <dsp:cNvPr id="0" name=""/>
        <dsp:cNvSpPr/>
      </dsp:nvSpPr>
      <dsp:spPr>
        <a:xfrm>
          <a:off x="2833879" y="23933"/>
          <a:ext cx="830215" cy="83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объект</a:t>
          </a:r>
          <a:endParaRPr lang="ru-RU" sz="1900" kern="1200" dirty="0"/>
        </a:p>
      </dsp:txBody>
      <dsp:txXfrm>
        <a:off x="2833879" y="23933"/>
        <a:ext cx="830215" cy="830215"/>
      </dsp:txXfrm>
    </dsp:sp>
    <dsp:sp modelId="{D85DC81B-176E-4DD0-93A2-A7DF8FA7A7C2}">
      <dsp:nvSpPr>
        <dsp:cNvPr id="0" name=""/>
        <dsp:cNvSpPr/>
      </dsp:nvSpPr>
      <dsp:spPr>
        <a:xfrm>
          <a:off x="877298" y="-519"/>
          <a:ext cx="3117267" cy="3117267"/>
        </a:xfrm>
        <a:prstGeom prst="circularArrow">
          <a:avLst>
            <a:gd name="adj1" fmla="val 5193"/>
            <a:gd name="adj2" fmla="val 335420"/>
            <a:gd name="adj3" fmla="val 21295250"/>
            <a:gd name="adj4" fmla="val 19764479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8282F-753F-4CBE-AFE7-CEBA2BE736AE}">
      <dsp:nvSpPr>
        <dsp:cNvPr id="0" name=""/>
        <dsp:cNvSpPr/>
      </dsp:nvSpPr>
      <dsp:spPr>
        <a:xfrm>
          <a:off x="3336374" y="1570455"/>
          <a:ext cx="830215" cy="83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объект</a:t>
          </a:r>
          <a:endParaRPr lang="ru-RU" sz="1900" kern="1200" dirty="0"/>
        </a:p>
      </dsp:txBody>
      <dsp:txXfrm>
        <a:off x="3336374" y="1570455"/>
        <a:ext cx="830215" cy="830215"/>
      </dsp:txXfrm>
    </dsp:sp>
    <dsp:sp modelId="{F8C57C6E-CB85-4DD3-A994-62E0F8E47180}">
      <dsp:nvSpPr>
        <dsp:cNvPr id="0" name=""/>
        <dsp:cNvSpPr/>
      </dsp:nvSpPr>
      <dsp:spPr>
        <a:xfrm>
          <a:off x="877298" y="-519"/>
          <a:ext cx="3117267" cy="3117267"/>
        </a:xfrm>
        <a:prstGeom prst="circularArrow">
          <a:avLst>
            <a:gd name="adj1" fmla="val 5193"/>
            <a:gd name="adj2" fmla="val 335420"/>
            <a:gd name="adj3" fmla="val 4016779"/>
            <a:gd name="adj4" fmla="val 2251522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509B2-94DE-4BC3-B0A4-7401D27FDF51}">
      <dsp:nvSpPr>
        <dsp:cNvPr id="0" name=""/>
        <dsp:cNvSpPr/>
      </dsp:nvSpPr>
      <dsp:spPr>
        <a:xfrm>
          <a:off x="2020824" y="2526258"/>
          <a:ext cx="830215" cy="83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объект</a:t>
          </a:r>
          <a:endParaRPr lang="ru-RU" sz="1900" kern="1200" dirty="0"/>
        </a:p>
      </dsp:txBody>
      <dsp:txXfrm>
        <a:off x="2020824" y="2526258"/>
        <a:ext cx="830215" cy="830215"/>
      </dsp:txXfrm>
    </dsp:sp>
    <dsp:sp modelId="{32945B96-2C9D-40FE-8369-2321217328FD}">
      <dsp:nvSpPr>
        <dsp:cNvPr id="0" name=""/>
        <dsp:cNvSpPr/>
      </dsp:nvSpPr>
      <dsp:spPr>
        <a:xfrm>
          <a:off x="877298" y="-519"/>
          <a:ext cx="3117267" cy="3117267"/>
        </a:xfrm>
        <a:prstGeom prst="circularArrow">
          <a:avLst>
            <a:gd name="adj1" fmla="val 5193"/>
            <a:gd name="adj2" fmla="val 335420"/>
            <a:gd name="adj3" fmla="val 8213058"/>
            <a:gd name="adj4" fmla="val 6447801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83186-4BD0-4FC4-91E4-033B86076D5C}">
      <dsp:nvSpPr>
        <dsp:cNvPr id="0" name=""/>
        <dsp:cNvSpPr/>
      </dsp:nvSpPr>
      <dsp:spPr>
        <a:xfrm>
          <a:off x="705274" y="1570455"/>
          <a:ext cx="830215" cy="83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объект</a:t>
          </a:r>
          <a:endParaRPr lang="ru-RU" sz="1900" kern="1200" dirty="0"/>
        </a:p>
      </dsp:txBody>
      <dsp:txXfrm>
        <a:off x="705274" y="1570455"/>
        <a:ext cx="830215" cy="830215"/>
      </dsp:txXfrm>
    </dsp:sp>
    <dsp:sp modelId="{3AD483FD-3141-4381-80E4-C2B7EEDA271C}">
      <dsp:nvSpPr>
        <dsp:cNvPr id="0" name=""/>
        <dsp:cNvSpPr/>
      </dsp:nvSpPr>
      <dsp:spPr>
        <a:xfrm>
          <a:off x="877298" y="-519"/>
          <a:ext cx="3117267" cy="3117267"/>
        </a:xfrm>
        <a:prstGeom prst="circularArrow">
          <a:avLst>
            <a:gd name="adj1" fmla="val 5193"/>
            <a:gd name="adj2" fmla="val 335420"/>
            <a:gd name="adj3" fmla="val 12300101"/>
            <a:gd name="adj4" fmla="val 10769330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D709E-C303-48F3-A531-1A26C9740948}">
      <dsp:nvSpPr>
        <dsp:cNvPr id="0" name=""/>
        <dsp:cNvSpPr/>
      </dsp:nvSpPr>
      <dsp:spPr>
        <a:xfrm>
          <a:off x="1207769" y="23933"/>
          <a:ext cx="830215" cy="83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объект </a:t>
          </a:r>
          <a:endParaRPr lang="ru-RU" sz="1900" kern="1200" dirty="0"/>
        </a:p>
      </dsp:txBody>
      <dsp:txXfrm>
        <a:off x="1207769" y="23933"/>
        <a:ext cx="830215" cy="830215"/>
      </dsp:txXfrm>
    </dsp:sp>
    <dsp:sp modelId="{82B58B11-207B-4A52-93CA-C4282751FE12}">
      <dsp:nvSpPr>
        <dsp:cNvPr id="0" name=""/>
        <dsp:cNvSpPr/>
      </dsp:nvSpPr>
      <dsp:spPr>
        <a:xfrm>
          <a:off x="877298" y="-519"/>
          <a:ext cx="3117267" cy="3117267"/>
        </a:xfrm>
        <a:prstGeom prst="circularArrow">
          <a:avLst>
            <a:gd name="adj1" fmla="val 5193"/>
            <a:gd name="adj2" fmla="val 335420"/>
            <a:gd name="adj3" fmla="val 16867761"/>
            <a:gd name="adj4" fmla="val 15196819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7012EC4-4B4F-49BB-AC66-4E143EACD14B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EC3BEC0-2235-46AE-81C8-B5B07DA5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2EC4-4B4F-49BB-AC66-4E143EACD14B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BEC0-2235-46AE-81C8-B5B07DA5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2EC4-4B4F-49BB-AC66-4E143EACD14B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BEC0-2235-46AE-81C8-B5B07DA5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2EC4-4B4F-49BB-AC66-4E143EACD14B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BEC0-2235-46AE-81C8-B5B07DA5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2EC4-4B4F-49BB-AC66-4E143EACD14B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BEC0-2235-46AE-81C8-B5B07DA5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2EC4-4B4F-49BB-AC66-4E143EACD14B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BEC0-2235-46AE-81C8-B5B07DA5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012EC4-4B4F-49BB-AC66-4E143EACD14B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C3BEC0-2235-46AE-81C8-B5B07DA59F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7012EC4-4B4F-49BB-AC66-4E143EACD14B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EC3BEC0-2235-46AE-81C8-B5B07DA5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2EC4-4B4F-49BB-AC66-4E143EACD14B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BEC0-2235-46AE-81C8-B5B07DA5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2EC4-4B4F-49BB-AC66-4E143EACD14B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BEC0-2235-46AE-81C8-B5B07DA5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2EC4-4B4F-49BB-AC66-4E143EACD14B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BEC0-2235-46AE-81C8-B5B07DA5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7012EC4-4B4F-49BB-AC66-4E143EACD14B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EC3BEC0-2235-46AE-81C8-B5B07DA5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местности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   Но где озеро? И на минуту мы остановились в недоумении. Вдалеке все было в легком светлом тумане, а мостовая в конце улицы блестела под солнцем, как золотая. И мы быстро пошли к тому, что казалось мокрой и блестящей мостовой.</a:t>
            </a:r>
          </a:p>
          <a:p>
            <a:pPr algn="just">
              <a:buNone/>
            </a:pPr>
            <a:r>
              <a:rPr lang="ru-RU" dirty="0" smtClean="0"/>
              <a:t>         Солнце на пустой набережной уже сильно пригревало сквозь туман, и все сияло перед глазами. Но долины, озеро и дальние Савойские горы еще дышали холодом. Выйдя на набережную, мы невольно остановились в том радостном изумлении, которое испытываешь всегда, внезапно увидев простор моря, озера или долин с высоты. Савойские горы таяли в светлом утреннем пару, и под солнцем едва можно было различить их: приглядишься – и уже только тогда увидишь тонкую золотистую линию хребта, вырезывающуюся на небе, а потом почувствуешь и самую массивность горных громад. Вблизи, в огромном пространстве долины, в прохладной и влажной свежести тумана, лежало голубое, прозрачное и глубокое озеро. Оно еще дремало, как дремали и косые паруса лодок, столпившихся у города. Точно серые поднятые </a:t>
            </a:r>
            <a:r>
              <a:rPr lang="ru-RU" dirty="0" smtClean="0"/>
              <a:t>крылья, </a:t>
            </a:r>
            <a:r>
              <a:rPr lang="ru-RU" dirty="0" smtClean="0"/>
              <a:t>возвышались они в воздухе, но были еще беспомощны в тишине утра.  Две-три чайки низко и плавно скользнули над водою, и одна из них вдруг блеснула мимо нас и метнулась в улицу. Мы разом обернулись за ней и видели, как она, испуганная непривычным зрелищем, сделала резкий и быстрый поворот назад… Счастливые люди, в города которых залетают чайки в солнечное утро!</a:t>
            </a:r>
          </a:p>
          <a:p>
            <a:pPr algn="just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1052736"/>
            <a:ext cx="78488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9592" y="1340768"/>
            <a:ext cx="76328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99592" y="1556792"/>
            <a:ext cx="62646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27584" y="3573016"/>
            <a:ext cx="19442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308304" y="4005064"/>
            <a:ext cx="100811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444208" y="3501008"/>
            <a:ext cx="216024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99592" y="3789040"/>
            <a:ext cx="770485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71600" y="4005064"/>
            <a:ext cx="6192688" cy="7200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995936" y="4509120"/>
            <a:ext cx="460851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796136" y="4725144"/>
            <a:ext cx="273630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699792" y="5517232"/>
            <a:ext cx="54006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</a:t>
            </a:r>
          </a:p>
          <a:p>
            <a:pPr algn="just">
              <a:buNone/>
            </a:pPr>
            <a:r>
              <a:rPr lang="ru-RU" dirty="0" smtClean="0"/>
              <a:t>       Вблизи, в огромном пространстве долины, в прохладной и влажной свежести тумана, лежало голубое, прозрачное и глубокое озеро. Оно еще дремало, как дремали и косые паруса лодок, столпившихся у города. Точно серые поднятые </a:t>
            </a:r>
            <a:r>
              <a:rPr lang="ru-RU" dirty="0" smtClean="0"/>
              <a:t>крылья, </a:t>
            </a:r>
            <a:r>
              <a:rPr lang="ru-RU" dirty="0" smtClean="0"/>
              <a:t>возвышались они в воздухе, но были еще беспомощны в тишине утра.  Две-три чайки низко и плавно скользнули над водою, и одна из них вдруг блеснула мимо нас и метнулась в улицу.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124744"/>
            <a:ext cx="186140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огромном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556792"/>
            <a:ext cx="220284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прохладной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556792"/>
            <a:ext cx="167385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влажной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1988840"/>
            <a:ext cx="148309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голубое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1988840"/>
            <a:ext cx="214674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прозрачное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1988840"/>
            <a:ext cx="168026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глубокое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596336" y="3356992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592" y="3861048"/>
            <a:ext cx="41044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55576" y="4581128"/>
            <a:ext cx="211788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скользнули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5013176"/>
            <a:ext cx="170751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блеснула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5976" y="5013176"/>
            <a:ext cx="190789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метнулась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</a:t>
            </a:r>
          </a:p>
          <a:p>
            <a:pPr algn="just">
              <a:buNone/>
            </a:pPr>
            <a:r>
              <a:rPr lang="ru-RU" dirty="0" smtClean="0"/>
              <a:t>       Вблизи, в огромном пространстве долины, в прохладной и влажной свежести тумана, лежало голубое, прозрачное и глубокое озеро. Оно еще дремало, как дремали и косые паруса лодок, столпившихся у города. Точно серые поднятые </a:t>
            </a:r>
            <a:r>
              <a:rPr lang="ru-RU" dirty="0" smtClean="0"/>
              <a:t>крылья, </a:t>
            </a:r>
            <a:r>
              <a:rPr lang="ru-RU" dirty="0" smtClean="0"/>
              <a:t>возвышались они в воздухе, но были еще беспомощны в тишине утра.  Две-три чайки низко и плавно скользнули над водою, и одна из них вдруг блеснула мимо нас и метнулась в улицу. 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63888" y="2924944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24128" y="2924944"/>
            <a:ext cx="1440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123728" y="3789040"/>
            <a:ext cx="29523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139952" y="4653136"/>
            <a:ext cx="11521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ван крюков бесед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560221" cy="5745768"/>
          </a:xfrm>
        </p:spPr>
      </p:pic>
      <p:sp>
        <p:nvSpPr>
          <p:cNvPr id="5" name="Прямоугольник 4"/>
          <p:cNvSpPr/>
          <p:nvPr/>
        </p:nvSpPr>
        <p:spPr>
          <a:xfrm>
            <a:off x="2195736" y="6334780"/>
            <a:ext cx="48622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Иван Крюков «Беседка»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.балуков бесед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584842" cy="5688632"/>
          </a:xfrm>
        </p:spPr>
      </p:pic>
      <p:sp>
        <p:nvSpPr>
          <p:cNvPr id="5" name="Прямоугольник 4"/>
          <p:cNvSpPr/>
          <p:nvPr/>
        </p:nvSpPr>
        <p:spPr>
          <a:xfrm>
            <a:off x="2447321" y="6237312"/>
            <a:ext cx="372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Балуков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«Беседка»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.лукашук на реке которос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35" t="1458"/>
          <a:stretch>
            <a:fillRect/>
          </a:stretch>
        </p:blipFill>
        <p:spPr>
          <a:xfrm>
            <a:off x="971600" y="404664"/>
            <a:ext cx="7191270" cy="5578011"/>
          </a:xfrm>
        </p:spPr>
      </p:pic>
      <p:sp>
        <p:nvSpPr>
          <p:cNvPr id="5" name="Прямоугольник 4"/>
          <p:cNvSpPr/>
          <p:nvPr/>
        </p:nvSpPr>
        <p:spPr>
          <a:xfrm>
            <a:off x="2244840" y="6165304"/>
            <a:ext cx="433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Лукашук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«На реке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Которосль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.лукашук улица ярослав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715696" cy="5616624"/>
          </a:xfrm>
        </p:spPr>
      </p:pic>
      <p:sp>
        <p:nvSpPr>
          <p:cNvPr id="6" name="Прямоугольник 5"/>
          <p:cNvSpPr/>
          <p:nvPr/>
        </p:nvSpPr>
        <p:spPr>
          <a:xfrm>
            <a:off x="2349501" y="6237312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Лукашук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«Улица Ярославля»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николай лукашук летний день в ярославл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46"/>
          <a:stretch>
            <a:fillRect/>
          </a:stretch>
        </p:blipFill>
        <p:spPr>
          <a:xfrm>
            <a:off x="844210" y="332656"/>
            <a:ext cx="7237526" cy="5760640"/>
          </a:xfrm>
        </p:spPr>
      </p:pic>
      <p:sp>
        <p:nvSpPr>
          <p:cNvPr id="7" name="Прямоугольник 6"/>
          <p:cNvSpPr/>
          <p:nvPr/>
        </p:nvSpPr>
        <p:spPr>
          <a:xfrm>
            <a:off x="1778833" y="6309320"/>
            <a:ext cx="5144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Лукашук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«Летний день в Ярославле»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Перспектива видения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339752" y="1412776"/>
          <a:ext cx="6480720" cy="508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5400000" flipH="1" flipV="1">
            <a:off x="539552" y="2204864"/>
            <a:ext cx="3888432" cy="25922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5536" y="5661248"/>
            <a:ext cx="199926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Точка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наблюдения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Строение описания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339752" y="1412776"/>
          <a:ext cx="6480720" cy="508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5400000" flipH="1" flipV="1">
            <a:off x="539552" y="2204864"/>
            <a:ext cx="3888432" cy="25922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100392" y="4725144"/>
            <a:ext cx="873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ее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воде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8304" y="3717032"/>
            <a:ext cx="10342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рядом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32240" y="2564904"/>
            <a:ext cx="190468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Чуть дальше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258" y="5733256"/>
            <a:ext cx="199926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Точка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наблюдения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692696"/>
          <a:ext cx="259228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652120" y="764704"/>
          <a:ext cx="284380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411760" y="3356992"/>
          <a:ext cx="4871864" cy="33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067944" y="4581128"/>
            <a:ext cx="17267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Точка </a:t>
            </a:r>
          </a:p>
          <a:p>
            <a:pPr algn="ctr"/>
            <a:r>
              <a:rPr lang="ru-RU" sz="1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наблюдения</a:t>
            </a:r>
            <a:endParaRPr lang="ru-RU" sz="1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верх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5796136" cy="6272875"/>
          </a:xfrm>
        </p:spPr>
      </p:pic>
      <p:pic>
        <p:nvPicPr>
          <p:cNvPr id="5" name="Рисунок 4" descr="сверху 1.jpg"/>
          <p:cNvPicPr>
            <a:picLocks noChangeAspect="1"/>
          </p:cNvPicPr>
          <p:nvPr/>
        </p:nvPicPr>
        <p:blipFill>
          <a:blip r:embed="rId3" cstate="print"/>
          <a:srcRect l="3077" t="4641" r="3076" b="4641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стеренко васил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969"/>
            <a:ext cx="8820472" cy="6828031"/>
          </a:xfrm>
        </p:spPr>
      </p:pic>
      <p:pic>
        <p:nvPicPr>
          <p:cNvPr id="5" name="Рисунок 4" descr="николай лукашук летний день в ярославл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" y="1"/>
            <a:ext cx="8778240" cy="6858000"/>
          </a:xfrm>
          <a:prstGeom prst="rect">
            <a:avLst/>
          </a:prstGeom>
        </p:spPr>
      </p:pic>
      <p:pic>
        <p:nvPicPr>
          <p:cNvPr id="6" name="Рисунок 5" descr="ромадин н.м. село хмеле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0857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низ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957" y="404664"/>
            <a:ext cx="9151957" cy="64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.лукашук на реке которос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93" t="1113" r="1732"/>
          <a:stretch>
            <a:fillRect/>
          </a:stretch>
        </p:blipFill>
        <p:spPr>
          <a:xfrm>
            <a:off x="0" y="0"/>
            <a:ext cx="8642159" cy="6858000"/>
          </a:xfrm>
        </p:spPr>
      </p:pic>
      <p:pic>
        <p:nvPicPr>
          <p:cNvPr id="5" name="Рисунок 4" descr="нестеренко василий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06736" cy="6858000"/>
          </a:xfrm>
        </p:spPr>
      </p:pic>
      <p:pic>
        <p:nvPicPr>
          <p:cNvPr id="5" name="Рисунок 4" descr="рама 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6225" y="0"/>
            <a:ext cx="50577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606</TotalTime>
  <Words>529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Описание местности</vt:lpstr>
      <vt:lpstr>Перспектива видения</vt:lpstr>
      <vt:lpstr>Строение описания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местности</dc:title>
  <dc:creator>Папа и Мама</dc:creator>
  <cp:lastModifiedBy>Папа и Мама</cp:lastModifiedBy>
  <cp:revision>56</cp:revision>
  <dcterms:created xsi:type="dcterms:W3CDTF">2010-07-20T14:05:21Z</dcterms:created>
  <dcterms:modified xsi:type="dcterms:W3CDTF">2010-09-28T16:41:32Z</dcterms:modified>
</cp:coreProperties>
</file>