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20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67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364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166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602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113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80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029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05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46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30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77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2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84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73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2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FAE4A5-4E02-4652-B549-83D6EAE0A97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02622E9-6880-4FCC-9C8C-AAAD7E773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38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Читательская грамота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5</a:t>
            </a:r>
            <a:r>
              <a:rPr lang="ru-RU" b="1" dirty="0" smtClean="0"/>
              <a:t> </a:t>
            </a:r>
            <a:r>
              <a:rPr lang="ru-RU" b="1" dirty="0" smtClean="0"/>
              <a:t>класс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4552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72" y="183305"/>
            <a:ext cx="11771337" cy="55884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1926" y="6046104"/>
            <a:ext cx="114326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1.  Сколько раз можно посетить театр по данному абонементу? В ответе запиши только число. </a:t>
            </a:r>
          </a:p>
        </p:txBody>
      </p:sp>
    </p:spTree>
    <p:extLst>
      <p:ext uri="{BB962C8B-B14F-4D97-AF65-F5344CB8AC3E}">
        <p14:creationId xmlns:p14="http://schemas.microsoft.com/office/powerpoint/2010/main" val="270512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2504"/>
            <a:ext cx="11902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2. Ответь на вопросы. Соотнеси правильный ответ с утверждением.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075" y="632622"/>
            <a:ext cx="6600000" cy="3133333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204247"/>
              </p:ext>
            </p:extLst>
          </p:nvPr>
        </p:nvGraphicFramePr>
        <p:xfrm>
          <a:off x="297542" y="4046073"/>
          <a:ext cx="10935388" cy="248873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8706919"/>
                <a:gridCol w="1191583"/>
                <a:gridCol w="1036886"/>
              </a:tblGrid>
              <a:tr h="497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Последний спектакль по абонементу будет в декабре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ДА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НЕТ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Спектакли состоятся в воскресенье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ДА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НЕТ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Начало спектаклей в 10 часов утра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ДА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НЕТ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На спектакль ребенок может пойти самостоятельно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ДА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НЕТ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5.Представление будет проходить в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mamin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зале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ДА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НЕТ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67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0924" y="5387342"/>
            <a:ext cx="10849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 Мама купила два абонемента в Театр кукол. Сколько рублей она заплатила?</a:t>
            </a:r>
          </a:p>
          <a:p>
            <a:r>
              <a:rPr lang="ru-RU" b="1" dirty="0"/>
              <a:t>В ответе запиши только число.     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24" y="545912"/>
            <a:ext cx="9320048" cy="442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63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503" y="137425"/>
            <a:ext cx="117479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4. Перед Вами фрагменты представлений театров Екатеринбурга. Выберите спектакль, который будет проходить в Театре кукол.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40" y="1310747"/>
            <a:ext cx="2820121" cy="21192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726" y="1310747"/>
            <a:ext cx="3162838" cy="21192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6542" y="1310747"/>
            <a:ext cx="3147419" cy="21192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4121" y="4145932"/>
            <a:ext cx="3072985" cy="246770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9614" y="4132163"/>
            <a:ext cx="3295999" cy="24814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89841" y="594824"/>
            <a:ext cx="6936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3"/>
                </a:solidFill>
                <a:effectLst/>
              </a:rPr>
              <a:t>А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57106" y="491121"/>
            <a:ext cx="579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Б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6209" y="460590"/>
            <a:ext cx="5870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63461" y="3362722"/>
            <a:ext cx="44595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3"/>
                </a:solidFill>
                <a:effectLst/>
              </a:rPr>
              <a:t>Г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99750" y="3362721"/>
            <a:ext cx="6190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3"/>
                </a:solidFill>
                <a:effectLst/>
              </a:rPr>
              <a:t>Д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499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854" y="358141"/>
            <a:ext cx="116139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5. Сопоставьте  условные обозначения с  описанием  запрещающих правил поведения в театре.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3854" y="1752287"/>
            <a:ext cx="68290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1. Выключи  мобильный телефон.</a:t>
            </a:r>
          </a:p>
          <a:p>
            <a:r>
              <a:rPr lang="ru-RU" sz="2400" b="1" dirty="0"/>
              <a:t>2. Вход с едой запрещен. </a:t>
            </a:r>
          </a:p>
          <a:p>
            <a:r>
              <a:rPr lang="ru-RU" sz="2400" b="1" dirty="0"/>
              <a:t>3. Запрещена видеосъемка</a:t>
            </a:r>
          </a:p>
          <a:p>
            <a:r>
              <a:rPr lang="ru-RU" sz="2400" b="1" dirty="0"/>
              <a:t>4. Запрещено входить  в зал с напитками.</a:t>
            </a:r>
          </a:p>
          <a:p>
            <a:r>
              <a:rPr lang="ru-RU" sz="2400" b="1" dirty="0"/>
              <a:t>5. Запрещена фотосъемка.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256" y="3937867"/>
            <a:ext cx="10247358" cy="266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336" y="149801"/>
            <a:ext cx="103605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6. Ты пришёл в театр. Как ты будешь вести себя? Выбери три варианта ответов.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835" y="1313224"/>
            <a:ext cx="1168224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А. В театр приходи вовремя. К встрече с тобой готовились актёры и музыканты, рабочие сцены и осветители. Все эти люди позаботились о том, чтобы тебе не пришлось ждать начала спектакля. Необходимо уважать также и зрителей, которые пришли вовремя.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Б</a:t>
            </a:r>
            <a:r>
              <a:rPr lang="ru-RU" sz="2400" b="1" dirty="0"/>
              <a:t>. Садись на то место, которое тебе нравится.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В</a:t>
            </a:r>
            <a:r>
              <a:rPr lang="ru-RU" sz="2400" b="1" dirty="0"/>
              <a:t>. Во время спектакля не разговаривай — впечатлениями можно поделиться во время антракта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Г</a:t>
            </a:r>
            <a:r>
              <a:rPr lang="ru-RU" sz="2400" b="1" dirty="0"/>
              <a:t>. Не вставай со своего места, пока не закончится спектакль, — не мешай другим зрителям.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Д</a:t>
            </a:r>
            <a:r>
              <a:rPr lang="ru-RU" sz="2400" b="1" dirty="0"/>
              <a:t>. В антракте поторопись в буфет, расталкивая окружающих.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93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2593" y="882980"/>
            <a:ext cx="6096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/>
              <a:t>Тест 4 "Билет в театр"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1</a:t>
            </a:r>
            <a:r>
              <a:rPr lang="ru-RU" sz="2800" b="1" dirty="0"/>
              <a:t>. 4 раза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2</a:t>
            </a:r>
            <a:r>
              <a:rPr lang="ru-RU" sz="2800" b="1" dirty="0"/>
              <a:t>. 1-А   2-Б   3-А    4-Б    5-А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3</a:t>
            </a:r>
            <a:r>
              <a:rPr lang="ru-RU" sz="2800" b="1" dirty="0"/>
              <a:t>. 1955 х 2=3910 (</a:t>
            </a:r>
            <a:r>
              <a:rPr lang="ru-RU" sz="2800" b="1" dirty="0" err="1"/>
              <a:t>руб</a:t>
            </a:r>
            <a:r>
              <a:rPr lang="ru-RU" sz="2800" b="1" dirty="0"/>
              <a:t>)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4</a:t>
            </a:r>
            <a:r>
              <a:rPr lang="ru-RU" sz="2800" b="1" dirty="0"/>
              <a:t>. ВГД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5</a:t>
            </a:r>
            <a:r>
              <a:rPr lang="ru-RU" sz="2800" b="1" dirty="0"/>
              <a:t>. 1-Б    2-В    3- Д    4- А    5-Г    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6</a:t>
            </a:r>
            <a:r>
              <a:rPr lang="ru-RU" sz="2800" b="1" dirty="0"/>
              <a:t>. АВГ</a:t>
            </a:r>
          </a:p>
          <a:p>
            <a:endParaRPr lang="ru-RU" sz="2800" b="1" dirty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605803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349</Words>
  <Application>Microsoft Office PowerPoint</Application>
  <PresentationFormat>Широкоэкранный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Times New Roman</vt:lpstr>
      <vt:lpstr>Wingdings 3</vt:lpstr>
      <vt:lpstr>Сектор</vt:lpstr>
      <vt:lpstr>Читательская грамота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 ЛИТЕРАТУРА 2025</dc:title>
  <dc:creator>Елена</dc:creator>
  <cp:lastModifiedBy>Елена</cp:lastModifiedBy>
  <cp:revision>4</cp:revision>
  <dcterms:created xsi:type="dcterms:W3CDTF">2025-02-27T14:57:37Z</dcterms:created>
  <dcterms:modified xsi:type="dcterms:W3CDTF">2025-02-27T15:54:27Z</dcterms:modified>
</cp:coreProperties>
</file>