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531" r:id="rId2"/>
    <p:sldId id="534" r:id="rId3"/>
    <p:sldId id="535" r:id="rId4"/>
    <p:sldId id="536" r:id="rId5"/>
    <p:sldId id="537" r:id="rId6"/>
    <p:sldId id="539" r:id="rId7"/>
    <p:sldId id="540" r:id="rId8"/>
    <p:sldId id="543" r:id="rId9"/>
  </p:sldIdLst>
  <p:sldSz cx="10691813" cy="7559675"/>
  <p:notesSz cx="6797675" cy="992822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0066"/>
    <a:srgbClr val="990033"/>
    <a:srgbClr val="CC00FF"/>
    <a:srgbClr val="FF00FF"/>
    <a:srgbClr val="CCFFFF"/>
    <a:srgbClr val="FFFF99"/>
    <a:srgbClr val="F50BA7"/>
    <a:srgbClr val="00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04" autoAdjust="0"/>
  </p:normalViewPr>
  <p:slideViewPr>
    <p:cSldViewPr snapToGrid="0">
      <p:cViewPr varScale="1">
        <p:scale>
          <a:sx n="105" d="100"/>
          <a:sy n="105" d="100"/>
        </p:scale>
        <p:origin x="12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58D30-E2A6-46B8-BFCB-691FDEC06BFB}" type="datetimeFigureOut">
              <a:rPr lang="ru-RU" smtClean="0"/>
              <a:t>вс 19.03.23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808BA-6F11-4576-A362-F0ED23DB4C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17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7EB9-F1F5-4223-9345-D9EAC8025BA8}" type="datetimeFigureOut">
              <a:rPr lang="ru-RU" smtClean="0"/>
              <a:t>вс 19.03.23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E3B9-99D9-4CFC-92A1-528E13D82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82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7EB9-F1F5-4223-9345-D9EAC8025BA8}" type="datetimeFigureOut">
              <a:rPr lang="ru-RU" smtClean="0"/>
              <a:t>вс 19.03.23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E3B9-99D9-4CFC-92A1-528E13D82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7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7EB9-F1F5-4223-9345-D9EAC8025BA8}" type="datetimeFigureOut">
              <a:rPr lang="ru-RU" smtClean="0"/>
              <a:t>вс 19.03.23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E3B9-99D9-4CFC-92A1-528E13D82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28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7EB9-F1F5-4223-9345-D9EAC8025BA8}" type="datetimeFigureOut">
              <a:rPr lang="ru-RU" smtClean="0"/>
              <a:t>вс 19.03.23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E3B9-99D9-4CFC-92A1-528E13D82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52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7EB9-F1F5-4223-9345-D9EAC8025BA8}" type="datetimeFigureOut">
              <a:rPr lang="ru-RU" smtClean="0"/>
              <a:t>вс 19.03.23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E3B9-99D9-4CFC-92A1-528E13D82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91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7EB9-F1F5-4223-9345-D9EAC8025BA8}" type="datetimeFigureOut">
              <a:rPr lang="ru-RU" smtClean="0"/>
              <a:t>вс 19.03.23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E3B9-99D9-4CFC-92A1-528E13D82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6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7EB9-F1F5-4223-9345-D9EAC8025BA8}" type="datetimeFigureOut">
              <a:rPr lang="ru-RU" smtClean="0"/>
              <a:t>вс 19.03.23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E3B9-99D9-4CFC-92A1-528E13D82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03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7EB9-F1F5-4223-9345-D9EAC8025BA8}" type="datetimeFigureOut">
              <a:rPr lang="ru-RU" smtClean="0"/>
              <a:t>вс 19.03.23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E3B9-99D9-4CFC-92A1-528E13D82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14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7EB9-F1F5-4223-9345-D9EAC8025BA8}" type="datetimeFigureOut">
              <a:rPr lang="ru-RU" smtClean="0"/>
              <a:t>вс 19.03.23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E3B9-99D9-4CFC-92A1-528E13D82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17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7EB9-F1F5-4223-9345-D9EAC8025BA8}" type="datetimeFigureOut">
              <a:rPr lang="ru-RU" smtClean="0"/>
              <a:t>вс 19.03.23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E3B9-99D9-4CFC-92A1-528E13D82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31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7EB9-F1F5-4223-9345-D9EAC8025BA8}" type="datetimeFigureOut">
              <a:rPr lang="ru-RU" smtClean="0"/>
              <a:t>вс 19.03.23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E3B9-99D9-4CFC-92A1-528E13D82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99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77EB9-F1F5-4223-9345-D9EAC8025BA8}" type="datetimeFigureOut">
              <a:rPr lang="ru-RU" smtClean="0"/>
              <a:t>вс 19.03.23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7E3B9-99D9-4CFC-92A1-528E13D822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3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608" y="394636"/>
            <a:ext cx="8777339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Без  </a:t>
            </a:r>
          </a:p>
          <a:p>
            <a:pPr algn="ctr"/>
            <a:r>
              <a:rPr lang="ru-RU" sz="20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добрых</a:t>
            </a:r>
            <a:endParaRPr lang="ru-RU" sz="20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232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735" y="394636"/>
            <a:ext cx="9915087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дел нет  </a:t>
            </a:r>
          </a:p>
          <a:p>
            <a:pPr algn="ctr"/>
            <a:r>
              <a:rPr lang="ru-RU" sz="20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доброго</a:t>
            </a:r>
            <a:endParaRPr lang="ru-RU" sz="20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594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1168" y="394636"/>
            <a:ext cx="848822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имени.</a:t>
            </a:r>
          </a:p>
        </p:txBody>
      </p:sp>
    </p:spTree>
    <p:extLst>
      <p:ext uri="{BB962C8B-B14F-4D97-AF65-F5344CB8AC3E}">
        <p14:creationId xmlns:p14="http://schemas.microsoft.com/office/powerpoint/2010/main" val="2320394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605" y="394636"/>
            <a:ext cx="908934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Жизнь</a:t>
            </a:r>
          </a:p>
          <a:p>
            <a:pPr algn="ctr"/>
            <a:r>
              <a:rPr lang="ru-RU" sz="20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дана на</a:t>
            </a:r>
            <a:endParaRPr lang="ru-RU" sz="20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129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361" y="394636"/>
            <a:ext cx="9469835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добрые</a:t>
            </a:r>
          </a:p>
          <a:p>
            <a:pPr algn="ctr"/>
            <a:r>
              <a:rPr lang="ru-RU" sz="20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дела.</a:t>
            </a:r>
            <a:endParaRPr lang="ru-RU" sz="20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423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23108" y="365760"/>
            <a:ext cx="11414920" cy="59400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ru-RU" sz="18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Худо тому,</a:t>
            </a:r>
          </a:p>
          <a:p>
            <a:pPr algn="ctr"/>
            <a:r>
              <a:rPr lang="ru-RU" sz="18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кто добра</a:t>
            </a:r>
            <a:endParaRPr lang="ru-RU" sz="18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071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65374" y="365760"/>
            <a:ext cx="11652550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не делает</a:t>
            </a:r>
          </a:p>
          <a:p>
            <a:pPr algn="ctr"/>
            <a:r>
              <a:rPr lang="ru-RU" sz="20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никому.</a:t>
            </a:r>
            <a:endParaRPr lang="ru-RU" sz="20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39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gas-kvas.com/uploads/posts/2023-01/1674669026_gas-kvas-com-p-konturnii-risunok-rossii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" t="13211" r="3891" b="14522"/>
          <a:stretch/>
        </p:blipFill>
        <p:spPr bwMode="auto">
          <a:xfrm>
            <a:off x="-1" y="0"/>
            <a:ext cx="10691813" cy="625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8122" y="0"/>
            <a:ext cx="3952989" cy="16170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Россия</a:t>
            </a:r>
            <a:endParaRPr lang="ru-RU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025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15240</TotalTime>
  <Words>27</Words>
  <Application>Microsoft Office PowerPoint</Application>
  <PresentationFormat>Произвольный</PresentationFormat>
  <Paragraphs>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652</cp:revision>
  <cp:lastPrinted>2023-03-05T19:10:34Z</cp:lastPrinted>
  <dcterms:created xsi:type="dcterms:W3CDTF">2018-07-10T07:23:49Z</dcterms:created>
  <dcterms:modified xsi:type="dcterms:W3CDTF">2023-03-19T09:54:20Z</dcterms:modified>
</cp:coreProperties>
</file>